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1" r:id="rId5"/>
    <p:sldMasterId id="2147483701" r:id="rId6"/>
  </p:sldMasterIdLst>
  <p:notesMasterIdLst>
    <p:notesMasterId r:id="rId21"/>
  </p:notesMasterIdLst>
  <p:sldIdLst>
    <p:sldId id="256" r:id="rId7"/>
    <p:sldId id="257" r:id="rId8"/>
    <p:sldId id="258" r:id="rId9"/>
    <p:sldId id="259" r:id="rId10"/>
    <p:sldId id="263" r:id="rId11"/>
    <p:sldId id="260" r:id="rId12"/>
    <p:sldId id="265" r:id="rId13"/>
    <p:sldId id="264" r:id="rId14"/>
    <p:sldId id="261" r:id="rId15"/>
    <p:sldId id="262" r:id="rId16"/>
    <p:sldId id="266" r:id="rId17"/>
    <p:sldId id="267" r:id="rId18"/>
    <p:sldId id="268" r:id="rId19"/>
    <p:sldId id="269" r:id="rId20"/>
  </p:sldIdLst>
  <p:sldSz cx="12192000" cy="6858000"/>
  <p:notesSz cx="6858000" cy="9144000"/>
  <p:defaultTextStyle>
    <a:defPPr>
      <a:defRPr lang="en-US"/>
    </a:defPPr>
    <a:lvl1pPr marL="0" algn="l" defTabSz="457174" rtl="0" eaLnBrk="1" latinLnBrk="0" hangingPunct="1">
      <a:defRPr sz="1800" kern="1200">
        <a:solidFill>
          <a:schemeClr val="tx1"/>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8150" autoAdjust="0"/>
  </p:normalViewPr>
  <p:slideViewPr>
    <p:cSldViewPr snapToGrid="0">
      <p:cViewPr varScale="1">
        <p:scale>
          <a:sx n="78" d="100"/>
          <a:sy n="78" d="100"/>
        </p:scale>
        <p:origin x="181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presProps" Target="presProps.xml"/></Relationships>
</file>

<file path=ppt/media/image10.png>
</file>

<file path=ppt/media/image11.png>
</file>

<file path=ppt/media/image12.png>
</file>

<file path=ppt/media/image13.png>
</file>

<file path=ppt/media/image14.png>
</file>

<file path=ppt/media/image15.tmp>
</file>

<file path=ppt/media/image4.tmp>
</file>

<file path=ppt/media/image5.tmp>
</file>

<file path=ppt/media/image6.jpg>
</file>

<file path=ppt/media/image7.tmp>
</file>

<file path=ppt/media/image8.tmp>
</file>

<file path=ppt/media/image9.tmp>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76CCD2-0B12-42AA-8B02-D265BB48CA10}" type="datetimeFigureOut">
              <a:rPr lang="en-GB" smtClean="0"/>
              <a:t>29/07/2019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D5F666-A4D7-4CF7-9475-8FA559BF0F1A}" type="slidenum">
              <a:rPr lang="en-GB" smtClean="0"/>
              <a:t>‹#›</a:t>
            </a:fld>
            <a:endParaRPr lang="en-GB"/>
          </a:p>
        </p:txBody>
      </p:sp>
    </p:spTree>
    <p:extLst>
      <p:ext uri="{BB962C8B-B14F-4D97-AF65-F5344CB8AC3E}">
        <p14:creationId xmlns:p14="http://schemas.microsoft.com/office/powerpoint/2010/main" val="4188595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Its worth noting that some of the vim’s inside the </a:t>
            </a:r>
            <a:r>
              <a:rPr lang="en-GB"/>
              <a:t>Sets palette also work on Maps.</a:t>
            </a:r>
          </a:p>
          <a:p>
            <a:r>
              <a:rPr lang="en-GB" dirty="0"/>
              <a:t>You may see other names such as Dictionaries, Associative Arrays and Hash Tables. These are all very similar to Maps and can now be programmed in LabVIEW.</a:t>
            </a:r>
          </a:p>
          <a:p>
            <a:r>
              <a:rPr lang="en-GB" dirty="0"/>
              <a:t>In the past LabVIEW users have achieved this functionality through Variant Attributes.</a:t>
            </a:r>
          </a:p>
        </p:txBody>
      </p:sp>
      <p:sp>
        <p:nvSpPr>
          <p:cNvPr id="4" name="Slide Number Placeholder 3"/>
          <p:cNvSpPr>
            <a:spLocks noGrp="1"/>
          </p:cNvSpPr>
          <p:nvPr>
            <p:ph type="sldNum" sz="quarter" idx="5"/>
          </p:nvPr>
        </p:nvSpPr>
        <p:spPr/>
        <p:txBody>
          <a:bodyPr/>
          <a:lstStyle/>
          <a:p>
            <a:fld id="{94D5F666-A4D7-4CF7-9475-8FA559BF0F1A}" type="slidenum">
              <a:rPr lang="en-GB" smtClean="0"/>
              <a:t>4</a:t>
            </a:fld>
            <a:endParaRPr lang="en-GB"/>
          </a:p>
        </p:txBody>
      </p:sp>
    </p:spTree>
    <p:extLst>
      <p:ext uri="{BB962C8B-B14F-4D97-AF65-F5344CB8AC3E}">
        <p14:creationId xmlns:p14="http://schemas.microsoft.com/office/powerpoint/2010/main" val="2630693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I’ve run into situations in the past where I need to keep track of which Service Modules are currently active, and what responsibilities they have. I’ve tried to build things like a variant attribute table, or a JSON config string to keep records of the data, maps can help here too. There is an example in the example finder named Registration Map Usage which shows how to do it.</a:t>
            </a:r>
          </a:p>
        </p:txBody>
      </p:sp>
      <p:sp>
        <p:nvSpPr>
          <p:cNvPr id="4" name="Slide Number Placeholder 3"/>
          <p:cNvSpPr>
            <a:spLocks noGrp="1"/>
          </p:cNvSpPr>
          <p:nvPr>
            <p:ph type="sldNum" sz="quarter" idx="5"/>
          </p:nvPr>
        </p:nvSpPr>
        <p:spPr/>
        <p:txBody>
          <a:bodyPr/>
          <a:lstStyle/>
          <a:p>
            <a:fld id="{94D5F666-A4D7-4CF7-9475-8FA559BF0F1A}" type="slidenum">
              <a:rPr lang="en-GB" smtClean="0"/>
              <a:t>9</a:t>
            </a:fld>
            <a:endParaRPr lang="en-GB"/>
          </a:p>
        </p:txBody>
      </p:sp>
    </p:spTree>
    <p:extLst>
      <p:ext uri="{BB962C8B-B14F-4D97-AF65-F5344CB8AC3E}">
        <p14:creationId xmlns:p14="http://schemas.microsoft.com/office/powerpoint/2010/main" val="4092307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4D5F666-A4D7-4CF7-9475-8FA559BF0F1A}" type="slidenum">
              <a:rPr lang="en-GB" smtClean="0"/>
              <a:t>10</a:t>
            </a:fld>
            <a:endParaRPr lang="en-GB"/>
          </a:p>
        </p:txBody>
      </p:sp>
    </p:spTree>
    <p:extLst>
      <p:ext uri="{BB962C8B-B14F-4D97-AF65-F5344CB8AC3E}">
        <p14:creationId xmlns:p14="http://schemas.microsoft.com/office/powerpoint/2010/main" val="28241313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Extern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Tree>
    <p:extLst>
      <p:ext uri="{BB962C8B-B14F-4D97-AF65-F5344CB8AC3E}">
        <p14:creationId xmlns:p14="http://schemas.microsoft.com/office/powerpoint/2010/main" val="126898239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0105220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Tree>
    <p:extLst>
      <p:ext uri="{BB962C8B-B14F-4D97-AF65-F5344CB8AC3E}">
        <p14:creationId xmlns:p14="http://schemas.microsoft.com/office/powerpoint/2010/main" val="2117562852"/>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External_NI Product Focused with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14664830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External_NI Product Focused with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325000983"/>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Extern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171560537"/>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Extern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Tree>
    <p:extLst>
      <p:ext uri="{BB962C8B-B14F-4D97-AF65-F5344CB8AC3E}">
        <p14:creationId xmlns:p14="http://schemas.microsoft.com/office/powerpoint/2010/main" val="38104042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Extern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1595599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Extern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1799928120"/>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Extern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Tree>
    <p:extLst>
      <p:ext uri="{BB962C8B-B14F-4D97-AF65-F5344CB8AC3E}">
        <p14:creationId xmlns:p14="http://schemas.microsoft.com/office/powerpoint/2010/main" val="2290829658"/>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3454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Extern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Tree>
    <p:extLst>
      <p:ext uri="{BB962C8B-B14F-4D97-AF65-F5344CB8AC3E}">
        <p14:creationId xmlns:p14="http://schemas.microsoft.com/office/powerpoint/2010/main" val="33160029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D61DD-F058-407A-BB0F-A2CFB13D01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A186B7E-0141-443A-9058-9428DEAFEE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CD8FF54-DB20-4FA6-BB49-88F38659A743}"/>
              </a:ext>
            </a:extLst>
          </p:cNvPr>
          <p:cNvSpPr>
            <a:spLocks noGrp="1"/>
          </p:cNvSpPr>
          <p:nvPr>
            <p:ph type="dt" sz="half" idx="10"/>
          </p:nvPr>
        </p:nvSpPr>
        <p:spPr/>
        <p:txBody>
          <a:bodyPr/>
          <a:lstStyle/>
          <a:p>
            <a:fld id="{CBBD211F-DDB5-413E-8C95-B03A981126BB}" type="datetimeFigureOut">
              <a:rPr lang="en-GB" smtClean="0"/>
              <a:t>29/07/2019</a:t>
            </a:fld>
            <a:endParaRPr lang="en-GB"/>
          </a:p>
        </p:txBody>
      </p:sp>
      <p:sp>
        <p:nvSpPr>
          <p:cNvPr id="5" name="Footer Placeholder 4">
            <a:extLst>
              <a:ext uri="{FF2B5EF4-FFF2-40B4-BE49-F238E27FC236}">
                <a16:creationId xmlns:a16="http://schemas.microsoft.com/office/drawing/2014/main" id="{0C7D0A71-50EA-4932-B9ED-89C4E665D4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CBC438B-D6D1-47F0-8BA0-3E5047708CDF}"/>
              </a:ext>
            </a:extLst>
          </p:cNvPr>
          <p:cNvSpPr>
            <a:spLocks noGrp="1"/>
          </p:cNvSpPr>
          <p:nvPr>
            <p:ph type="sldNum" sz="quarter" idx="12"/>
          </p:nvPr>
        </p:nvSpPr>
        <p:spPr/>
        <p:txBody>
          <a:bodyPr/>
          <a:lstStyle/>
          <a:p>
            <a:fld id="{5FF6A7F4-25AF-4E93-91E4-1B07DDC33BDC}" type="slidenum">
              <a:rPr lang="en-GB" smtClean="0"/>
              <a:t>‹#›</a:t>
            </a:fld>
            <a:endParaRPr lang="en-GB"/>
          </a:p>
        </p:txBody>
      </p:sp>
    </p:spTree>
    <p:extLst>
      <p:ext uri="{BB962C8B-B14F-4D97-AF65-F5344CB8AC3E}">
        <p14:creationId xmlns:p14="http://schemas.microsoft.com/office/powerpoint/2010/main" val="5316981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Confidenti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
        <p:nvSpPr>
          <p:cNvPr id="4"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928096086"/>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Confidenti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1093143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onfidenti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811243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Confidenti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61769675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Confidenti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717066388"/>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Confidential_1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402787645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Confidential_2 Line Heading with Subhead Confidential">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6688806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Confidenti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34894402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Confidential_with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3828645"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832219492"/>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Extern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Tree>
    <p:extLst>
      <p:ext uri="{BB962C8B-B14F-4D97-AF65-F5344CB8AC3E}">
        <p14:creationId xmlns:p14="http://schemas.microsoft.com/office/powerpoint/2010/main" val="396860307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Confidential_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77572577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Confidential_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30644503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Confidential_NI Product Focused with Image R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3828645"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16417541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Confidential_NI Product Focused with Image L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7232340"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52498191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Confidenti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984304004"/>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Confidenti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8"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409417865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Confidenti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165336929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Confidenti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66576934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Confidenti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9"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368520572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713A8-5CFB-46DF-8CEC-0924EAB7C5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F53116B7-6846-4AA1-AD48-195AB21AC7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F308404-4858-4336-8C3F-D6221DC526E5}"/>
              </a:ext>
            </a:extLst>
          </p:cNvPr>
          <p:cNvSpPr>
            <a:spLocks noGrp="1"/>
          </p:cNvSpPr>
          <p:nvPr>
            <p:ph type="dt" sz="half" idx="10"/>
          </p:nvPr>
        </p:nvSpPr>
        <p:spPr/>
        <p:txBody>
          <a:bodyPr/>
          <a:lstStyle/>
          <a:p>
            <a:fld id="{FBC71890-FF7D-499A-B903-FA26201A0FD1}" type="datetimeFigureOut">
              <a:rPr lang="en-GB" smtClean="0"/>
              <a:t>29/07/2019</a:t>
            </a:fld>
            <a:endParaRPr lang="en-GB"/>
          </a:p>
        </p:txBody>
      </p:sp>
      <p:sp>
        <p:nvSpPr>
          <p:cNvPr id="5" name="Footer Placeholder 4">
            <a:extLst>
              <a:ext uri="{FF2B5EF4-FFF2-40B4-BE49-F238E27FC236}">
                <a16:creationId xmlns:a16="http://schemas.microsoft.com/office/drawing/2014/main" id="{F49C45DE-8955-438A-ACB6-45A1C15942D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EE55D00-AD53-496A-B1F7-B7B6A4445196}"/>
              </a:ext>
            </a:extLst>
          </p:cNvPr>
          <p:cNvSpPr>
            <a:spLocks noGrp="1"/>
          </p:cNvSpPr>
          <p:nvPr>
            <p:ph type="sldNum" sz="quarter" idx="12"/>
          </p:nvPr>
        </p:nvSpPr>
        <p:spPr/>
        <p:txBody>
          <a:bodyPr/>
          <a:lstStyle/>
          <a:p>
            <a:fld id="{10D4060F-4B34-4AB1-97BD-49524A2E53E4}" type="slidenum">
              <a:rPr lang="en-GB" smtClean="0"/>
              <a:t>‹#›</a:t>
            </a:fld>
            <a:endParaRPr lang="en-GB"/>
          </a:p>
        </p:txBody>
      </p:sp>
    </p:spTree>
    <p:extLst>
      <p:ext uri="{BB962C8B-B14F-4D97-AF65-F5344CB8AC3E}">
        <p14:creationId xmlns:p14="http://schemas.microsoft.com/office/powerpoint/2010/main" val="3670295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Extern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30478452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Customer Confidential_NI Cov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273196" y="2985870"/>
            <a:ext cx="3657600" cy="886263"/>
          </a:xfrm>
          <a:prstGeom prst="rect">
            <a:avLst/>
          </a:prstGeom>
        </p:spPr>
      </p:pic>
      <p:sp>
        <p:nvSpPr>
          <p:cNvPr id="5"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591587935"/>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Confidential_Title Slid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387600"/>
          </a:xfrm>
        </p:spPr>
        <p:txBody>
          <a:bodyPr anchor="b"/>
          <a:lstStyle>
            <a:lvl1pPr algn="ctr">
              <a:defRPr sz="3733" baseline="0">
                <a:solidFill>
                  <a:schemeClr val="bg1"/>
                </a:solidFill>
              </a:defRPr>
            </a:lvl1pPr>
          </a:lstStyle>
          <a:p>
            <a:r>
              <a:rPr lang="en-US" dirty="0"/>
              <a:t>Presentation Title</a:t>
            </a:r>
          </a:p>
        </p:txBody>
      </p:sp>
      <p:sp>
        <p:nvSpPr>
          <p:cNvPr id="3" name="Subtitle 2"/>
          <p:cNvSpPr>
            <a:spLocks noGrp="1"/>
          </p:cNvSpPr>
          <p:nvPr>
            <p:ph type="subTitle" idx="1" hasCustomPrompt="1"/>
          </p:nvPr>
        </p:nvSpPr>
        <p:spPr>
          <a:xfrm>
            <a:off x="605367" y="3509434"/>
            <a:ext cx="10981267" cy="757767"/>
          </a:xfrm>
        </p:spPr>
        <p:txBody>
          <a:bodyPr/>
          <a:lstStyle>
            <a:lvl1pPr marL="0" marR="0" indent="0" algn="ctr" defTabSz="1219170" rtl="0" eaLnBrk="1" fontAlgn="auto" latinLnBrk="0" hangingPunct="1">
              <a:lnSpc>
                <a:spcPts val="2133"/>
              </a:lnSpc>
              <a:spcBef>
                <a:spcPts val="1333"/>
              </a:spcBef>
              <a:spcAft>
                <a:spcPts val="0"/>
              </a:spcAft>
              <a:buClrTx/>
              <a:buSzTx/>
              <a:buFont typeface="Arial"/>
              <a:buNone/>
              <a:tabLst/>
              <a:defRPr sz="2400" baseline="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dirty="0"/>
              <a:t>Subhead</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12"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358245429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Confidential_Title Slide w/o Subhea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2"/>
            <a:ext cx="12203992" cy="4375505"/>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 name="Title 1"/>
          <p:cNvSpPr>
            <a:spLocks noGrp="1"/>
          </p:cNvSpPr>
          <p:nvPr>
            <p:ph type="ctrTitle" hasCustomPrompt="1"/>
          </p:nvPr>
        </p:nvSpPr>
        <p:spPr>
          <a:xfrm>
            <a:off x="605368" y="1121833"/>
            <a:ext cx="10981265" cy="2815167"/>
          </a:xfrm>
        </p:spPr>
        <p:txBody>
          <a:bodyPr anchor="b"/>
          <a:lstStyle>
            <a:lvl1pPr algn="ctr">
              <a:defRPr sz="3733" baseline="0">
                <a:solidFill>
                  <a:schemeClr val="bg1"/>
                </a:solidFill>
              </a:defRPr>
            </a:lvl1pPr>
          </a:lstStyle>
          <a:p>
            <a:r>
              <a:rPr lang="en-US" dirty="0"/>
              <a:t>Presentation Title</a:t>
            </a:r>
          </a:p>
        </p:txBody>
      </p:sp>
      <p:sp>
        <p:nvSpPr>
          <p:cNvPr id="17" name="Text Placeholder 16"/>
          <p:cNvSpPr>
            <a:spLocks noGrp="1"/>
          </p:cNvSpPr>
          <p:nvPr>
            <p:ph type="body" sz="quarter" idx="12" hasCustomPrompt="1"/>
          </p:nvPr>
        </p:nvSpPr>
        <p:spPr>
          <a:xfrm>
            <a:off x="605367" y="4631266"/>
            <a:ext cx="10981267" cy="414868"/>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411" algn="l"/>
                <a:tab pos="4944410" algn="l"/>
              </a:tabLst>
              <a:defRPr sz="2133">
                <a:solidFill>
                  <a:schemeClr val="bg2">
                    <a:lumMod val="50000"/>
                  </a:schemeClr>
                </a:solidFill>
              </a:defRPr>
            </a:lvl1pPr>
          </a:lstStyle>
          <a:p>
            <a:pPr algn="ctr">
              <a:spcAft>
                <a:spcPts val="600"/>
              </a:spcAft>
            </a:pPr>
            <a:r>
              <a:rPr lang="en-US" dirty="0">
                <a:solidFill>
                  <a:schemeClr val="tx1">
                    <a:lumMod val="50000"/>
                    <a:lumOff val="50000"/>
                  </a:schemeClr>
                </a:solidFill>
              </a:rPr>
              <a:t>Speaker</a:t>
            </a:r>
            <a:endParaRPr lang="en-US" sz="1867" dirty="0">
              <a:solidFill>
                <a:schemeClr val="bg1">
                  <a:lumMod val="65000"/>
                </a:schemeClr>
              </a:solidFill>
            </a:endParaRPr>
          </a:p>
        </p:txBody>
      </p:sp>
      <p:sp>
        <p:nvSpPr>
          <p:cNvPr id="21" name="Text Placeholder 20"/>
          <p:cNvSpPr>
            <a:spLocks noGrp="1"/>
          </p:cNvSpPr>
          <p:nvPr>
            <p:ph type="body" sz="quarter" idx="13" hasCustomPrompt="1"/>
          </p:nvPr>
        </p:nvSpPr>
        <p:spPr>
          <a:xfrm>
            <a:off x="605367" y="5046134"/>
            <a:ext cx="10981267" cy="463551"/>
          </a:xfrm>
        </p:spPr>
        <p:txBody>
          <a:bodyPr/>
          <a:lstStyle>
            <a:lvl1pPr marL="0" marR="0" indent="0" algn="ctr" defTabSz="1219170" rtl="0" eaLnBrk="1" fontAlgn="auto" latinLnBrk="0" hangingPunct="1">
              <a:lnSpc>
                <a:spcPct val="100000"/>
              </a:lnSpc>
              <a:spcBef>
                <a:spcPts val="533"/>
              </a:spcBef>
              <a:spcAft>
                <a:spcPts val="800"/>
              </a:spcAft>
              <a:buClr>
                <a:schemeClr val="bg2">
                  <a:lumMod val="50000"/>
                </a:schemeClr>
              </a:buClr>
              <a:buSzPct val="70000"/>
              <a:buFont typeface="Wingdings" charset="2"/>
              <a:buNone/>
              <a:tabLst>
                <a:tab pos="243834" algn="l"/>
              </a:tabLst>
              <a:defRPr sz="1867">
                <a:solidFill>
                  <a:schemeClr val="bg2">
                    <a:lumMod val="50000"/>
                  </a:schemeClr>
                </a:solidFill>
              </a:defRPr>
            </a:lvl1pPr>
          </a:lstStyle>
          <a:p>
            <a:pPr>
              <a:spcAft>
                <a:spcPts val="600"/>
              </a:spcAft>
            </a:pPr>
            <a:r>
              <a:rPr lang="en-US" dirty="0">
                <a:solidFill>
                  <a:schemeClr val="bg1">
                    <a:lumMod val="65000"/>
                  </a:schemeClr>
                </a:solidFill>
              </a:rPr>
              <a:t>Title</a:t>
            </a:r>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t>ni.com</a:t>
            </a:r>
            <a:endParaRPr lang="en-US" sz="1333" dirty="0"/>
          </a:p>
        </p:txBody>
      </p:sp>
      <p:sp>
        <p:nvSpPr>
          <p:cNvPr id="10"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61238377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Customer Confidential_1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lvl1pPr>
              <a:defRPr lang="en-US" dirty="0"/>
            </a:lvl1pPr>
          </a:lstStyle>
          <a:p>
            <a:pPr lvl="0"/>
            <a:r>
              <a:rPr lang="en-US" dirty="0"/>
              <a:t>Click to Edit Master Title Style</a:t>
            </a:r>
          </a:p>
        </p:txBody>
      </p:sp>
      <p:sp>
        <p:nvSpPr>
          <p:cNvPr id="5" name="Text Placeholder 2"/>
          <p:cNvSpPr>
            <a:spLocks noGrp="1"/>
          </p:cNvSpPr>
          <p:nvPr>
            <p:ph idx="1" hasCustomPrompt="1"/>
          </p:nvPr>
        </p:nvSpPr>
        <p:spPr>
          <a:xfrm>
            <a:off x="605367" y="975361"/>
            <a:ext cx="10972800" cy="4896273"/>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3105367608"/>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Customer Confidenti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617360480"/>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Customer Confidential_1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63301210"/>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Customer Confidential_2 Line Heading with Subhead Confidential">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46542704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Customer Confidenti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42802026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Customer Confidential_with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3363852"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975853724"/>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Customer Confidential_with Full Image 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7" name="Footer Placeholder 3"/>
          <p:cNvSpPr txBox="1">
            <a:spLocks/>
          </p:cNvSpPr>
          <p:nvPr/>
        </p:nvSpPr>
        <p:spPr>
          <a:xfrm>
            <a:off x="6767545"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859218222"/>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External_2 Line Heading">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2901"/>
            <a:ext cx="10972800" cy="1103713"/>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463547"/>
            <a:ext cx="10972800" cy="4433476"/>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094703316"/>
      </p:ext>
    </p:extLst>
  </p:cSld>
  <p:clrMapOvr>
    <a:masterClrMapping/>
  </p:clrMapOvr>
  <p:extLst mod="1">
    <p:ext uri="{DCECCB84-F9BA-43D5-87BE-67443E8EF086}">
      <p15:sldGuideLst xmlns:p15="http://schemas.microsoft.com/office/powerpoint/2012/main">
        <p15:guide id="2" pos="2880">
          <p15:clr>
            <a:srgbClr val="FBAE40"/>
          </p15:clr>
        </p15:guide>
        <p15:guide id="3" orient="horz" pos="1620">
          <p15:clr>
            <a:srgbClr val="FBAE40"/>
          </p15:clr>
        </p15:guide>
        <p15:guide id="4" orient="horz" pos="8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Customer Confidential_with Full Image L white logo">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p:cNvSpPr>
          <p:nvPr>
            <p:ph idx="1" hasCustomPrompt="1"/>
          </p:nvPr>
        </p:nvSpPr>
        <p:spPr>
          <a:xfrm>
            <a:off x="4881033" y="976107"/>
            <a:ext cx="6705600" cy="5206977"/>
          </a:xfrm>
          <a:prstGeom prst="rect">
            <a:avLst/>
          </a:prstGeom>
        </p:spPr>
        <p:txBody>
          <a:bodyPr vert="horz" lIns="0" tIns="45720" rIns="0" bIns="45720" rtlCol="0">
            <a:noAutofit/>
          </a:bodyPr>
          <a:lstStyle>
            <a:lvl1pPr>
              <a:lnSpc>
                <a:spcPct val="90000"/>
              </a:lnSpc>
              <a:defRPr lang="en-US" dirty="0" smtClean="0"/>
            </a:lvl1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0" y="0"/>
            <a:ext cx="4572000" cy="6858000"/>
          </a:xfrm>
          <a:solidFill>
            <a:schemeClr val="tx2"/>
          </a:solidFill>
          <a:ln>
            <a:noFill/>
          </a:ln>
        </p:spPr>
        <p:txBody>
          <a:bodyPr vert="horz" lIns="0" tIns="45717" rIns="0" bIns="45717" rtlCol="0" anchor="ctr">
            <a:noAutofit/>
          </a:bodyPr>
          <a:lstStyle>
            <a:lvl1pPr marL="243834" indent="-243834" algn="ctr">
              <a:buNone/>
              <a:defRPr lang="en-US" sz="1867" spc="0" dirty="0" smtClean="0">
                <a:solidFill>
                  <a:schemeClr val="bg1"/>
                </a:solidFill>
              </a:defRPr>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6900844"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36087822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Customer Confidential_NI Product Focused with Image R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noChangeAspect="1"/>
          </p:cNvSpPr>
          <p:nvPr>
            <p:ph idx="1" hasCustomPrompt="1"/>
          </p:nvPr>
        </p:nvSpPr>
        <p:spPr>
          <a:xfrm>
            <a:off x="605367" y="975360"/>
            <a:ext cx="6705600" cy="4884331"/>
          </a:xfrm>
          <a:prstGeom prst="rect">
            <a:avLst/>
          </a:prstGeom>
        </p:spPr>
        <p:txBody>
          <a:bodyPr vert="horz" lIns="0" tIns="45720" rIns="0" bIns="45720" rtlCol="0">
            <a:noAutofit/>
          </a:bodyPr>
          <a:lstStyle>
            <a:lvl1pPr>
              <a:defRPr lang="en-US" dirty="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lnSpc>
                <a:spcPct val="90000"/>
              </a:lnSpc>
            </a:pPr>
            <a:endParaRPr lang="en-US" dirty="0"/>
          </a:p>
        </p:txBody>
      </p:sp>
      <p:sp>
        <p:nvSpPr>
          <p:cNvPr id="12" name="Picture Placeholder 11"/>
          <p:cNvSpPr>
            <a:spLocks noGrp="1"/>
          </p:cNvSpPr>
          <p:nvPr>
            <p:ph type="pic" sz="quarter" idx="10" hasCustomPrompt="1"/>
          </p:nvPr>
        </p:nvSpPr>
        <p:spPr>
          <a:xfrm>
            <a:off x="7626219" y="365760"/>
            <a:ext cx="3972224" cy="5493931"/>
          </a:xfrm>
          <a:solidFill>
            <a:schemeClr val="bg1">
              <a:lumMod val="95000"/>
            </a:schemeClr>
          </a:solidFill>
          <a:ln>
            <a:noFill/>
          </a:ln>
        </p:spPr>
        <p:txBody>
          <a:bodyPr anchor="ctr"/>
          <a:lstStyle>
            <a:lvl1pPr marL="0" indent="0" algn="ctr">
              <a:buNone/>
              <a:defRPr sz="1867" spc="0" baseline="0">
                <a:solidFill>
                  <a:schemeClr val="bg2">
                    <a:lumMod val="25000"/>
                  </a:schemeClr>
                </a:solidFill>
              </a:defRPr>
            </a:lvl1pPr>
          </a:lstStyle>
          <a:p>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0" name="Footer Placeholder 3"/>
          <p:cNvSpPr txBox="1">
            <a:spLocks/>
          </p:cNvSpPr>
          <p:nvPr/>
        </p:nvSpPr>
        <p:spPr>
          <a:xfrm>
            <a:off x="3363851"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402334554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Customer Confidential_NI Product Focused with Image L_Confidential">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4881032" y="390144"/>
            <a:ext cx="6705600" cy="573024"/>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Product Focused Slide Heading</a:t>
            </a:r>
          </a:p>
        </p:txBody>
      </p:sp>
      <p:sp>
        <p:nvSpPr>
          <p:cNvPr id="5" name="Text Placeholder 2"/>
          <p:cNvSpPr>
            <a:spLocks noGrp="1"/>
          </p:cNvSpPr>
          <p:nvPr>
            <p:ph idx="1" hasCustomPrompt="1"/>
          </p:nvPr>
        </p:nvSpPr>
        <p:spPr>
          <a:xfrm>
            <a:off x="4881033" y="1014208"/>
            <a:ext cx="6705600" cy="5206977"/>
          </a:xfrm>
          <a:prstGeom prst="rect">
            <a:avLst/>
          </a:prstGeom>
        </p:spPr>
        <p:txBody>
          <a:bodyPr vert="horz" lIns="0" tIns="45720" rIns="0" bIns="45720" rtlCol="0">
            <a:noAutofit/>
          </a:bodyPr>
          <a:lstStyle>
            <a:lvl1pPr>
              <a:lnSpc>
                <a:spcPct val="90000"/>
              </a:lnSpc>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12" name="Picture Placeholder 11"/>
          <p:cNvSpPr>
            <a:spLocks noGrp="1"/>
          </p:cNvSpPr>
          <p:nvPr>
            <p:ph type="pic" sz="quarter" idx="10" hasCustomPrompt="1"/>
          </p:nvPr>
        </p:nvSpPr>
        <p:spPr>
          <a:xfrm>
            <a:off x="593557" y="403084"/>
            <a:ext cx="3978443" cy="5780000"/>
          </a:xfrm>
          <a:solidFill>
            <a:schemeClr val="bg1">
              <a:lumMod val="95000"/>
            </a:schemeClr>
          </a:solidFill>
          <a:ln>
            <a:noFill/>
          </a:ln>
        </p:spPr>
        <p:txBody>
          <a:bodyPr vert="horz" lIns="0" tIns="45717" rIns="0" bIns="45717" rtlCol="0" anchor="ctr">
            <a:noAutofit/>
          </a:bodyPr>
          <a:lstStyle>
            <a:lvl1pPr marL="380990" indent="-380990" algn="ctr">
              <a:buFont typeface="Arial" charset="0"/>
              <a:buNone/>
              <a:defRPr lang="en-US" sz="1867" spc="0" dirty="0" smtClean="0"/>
            </a:lvl1pPr>
          </a:lstStyle>
          <a:p>
            <a:pPr marL="0" lvl="0" indent="0" algn="ctr"/>
            <a:r>
              <a:rPr lang="en-US" dirty="0"/>
              <a:t>Drag or insert image</a:t>
            </a:r>
            <a:br>
              <a:rPr lang="en-US" dirty="0"/>
            </a:br>
            <a:r>
              <a:rPr lang="en-US" dirty="0"/>
              <a:t>Use minimum height 1690 </a:t>
            </a:r>
            <a:r>
              <a:rPr lang="en-US" dirty="0" err="1"/>
              <a:t>px</a:t>
            </a:r>
            <a:endParaRPr lang="en-US" dirty="0"/>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8" name="Footer Placeholder 3"/>
          <p:cNvSpPr txBox="1">
            <a:spLocks/>
          </p:cNvSpPr>
          <p:nvPr/>
        </p:nvSpPr>
        <p:spPr>
          <a:xfrm>
            <a:off x="6767545"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1610829374"/>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Customer Confidential_Image Top">
    <p:spTree>
      <p:nvGrpSpPr>
        <p:cNvPr id="1" name=""/>
        <p:cNvGrpSpPr/>
        <p:nvPr/>
      </p:nvGrpSpPr>
      <p:grpSpPr>
        <a:xfrm>
          <a:off x="0" y="0"/>
          <a:ext cx="0" cy="0"/>
          <a:chOff x="0" y="0"/>
          <a:chExt cx="0" cy="0"/>
        </a:xfrm>
      </p:grpSpPr>
      <p:sp>
        <p:nvSpPr>
          <p:cNvPr id="8" name="Rectangle 7"/>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91781"/>
            <a:ext cx="10981265" cy="576091"/>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noChangeAspect="1"/>
          </p:cNvSpPr>
          <p:nvPr>
            <p:ph idx="1" hasCustomPrompt="1"/>
          </p:nvPr>
        </p:nvSpPr>
        <p:spPr>
          <a:xfrm>
            <a:off x="605366" y="3617299"/>
            <a:ext cx="10981268" cy="2072872"/>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sp>
        <p:nvSpPr>
          <p:cNvPr id="7" name="Picture Placeholder 6"/>
          <p:cNvSpPr>
            <a:spLocks noGrp="1"/>
          </p:cNvSpPr>
          <p:nvPr>
            <p:ph type="pic" sz="quarter" idx="10" hasCustomPrompt="1"/>
          </p:nvPr>
        </p:nvSpPr>
        <p:spPr>
          <a:xfrm>
            <a:off x="0" y="97536"/>
            <a:ext cx="12192000" cy="276013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insert image here. Use minimum width 1500 </a:t>
            </a:r>
            <a:r>
              <a:rPr lang="en-US" dirty="0" err="1"/>
              <a:t>px</a:t>
            </a:r>
            <a:endParaRPr lang="en-US" dirty="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9"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2935043155"/>
      </p:ext>
    </p:extLst>
  </p:cSld>
  <p:clrMapOvr>
    <a:masterClrMapping/>
  </p:clrMapOvr>
  <p:extLst mod="1">
    <p:ext uri="{DCECCB84-F9BA-43D5-87BE-67443E8EF086}">
      <p15:sldGuideLst xmlns:p15="http://schemas.microsoft.com/office/powerpoint/2012/main">
        <p15:guide id="1" orient="horz" pos="1609">
          <p15:clr>
            <a:srgbClr val="FBAE40"/>
          </p15:clr>
        </p15:guide>
        <p15:guide id="2" orient="horz" pos="1859">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Customer Confidential_Image Top_White logo">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0" y="1"/>
            <a:ext cx="12192000" cy="2770651"/>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a:lvl1pPr>
          </a:lstStyle>
          <a:p>
            <a:pPr marL="0" lvl="0" indent="0" algn="ctr"/>
            <a:r>
              <a:rPr lang="en-US" dirty="0"/>
              <a:t>Drag or insert image</a:t>
            </a:r>
          </a:p>
        </p:txBody>
      </p:sp>
      <p:sp>
        <p:nvSpPr>
          <p:cNvPr id="6" name="Rectangle 5"/>
          <p:cNvSpPr/>
          <p:nvPr/>
        </p:nvSpPr>
        <p:spPr>
          <a:xfrm>
            <a:off x="0" y="2770652"/>
            <a:ext cx="12192000" cy="4087349"/>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8" y="2980657"/>
            <a:ext cx="10981265" cy="576091"/>
          </a:xfrm>
          <a:prstGeom prst="rect">
            <a:avLst/>
          </a:prstGeom>
        </p:spPr>
        <p:txBody>
          <a:bodyPr vert="horz" lIns="0" tIns="45720" rIns="0" bIns="45720" rtlCol="0" anchor="ctr">
            <a:noAutofit/>
          </a:bodyPr>
          <a:lstStyle>
            <a:lvl1pPr>
              <a:defRPr baseline="0">
                <a:solidFill>
                  <a:schemeClr val="bg1"/>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6" y="3614643"/>
            <a:ext cx="10981268" cy="2568443"/>
          </a:xfrm>
          <a:prstGeom prst="rect">
            <a:avLst/>
          </a:prstGeom>
        </p:spPr>
        <p:txBody>
          <a:bodyPr vert="horz" lIns="0" tIns="45720" rIns="0" bIns="45720" rtlCol="0">
            <a:noAutofit/>
          </a:bodyPr>
          <a:lstStyle>
            <a:lvl1pPr>
              <a:lnSpc>
                <a:spcPct val="90000"/>
              </a:lnSpc>
              <a:buClr>
                <a:schemeClr val="bg1"/>
              </a:buClr>
              <a:buSzPct val="90000"/>
              <a:defRPr lang="en-US" dirty="0" smtClean="0">
                <a:solidFill>
                  <a:schemeClr val="bg1"/>
                </a:solidFill>
              </a:defRPr>
            </a:lvl1pPr>
            <a:lvl2pPr>
              <a:buClr>
                <a:schemeClr val="bg1"/>
              </a:buClr>
              <a:buSzPct val="90000"/>
              <a:defRPr lang="en-US" dirty="0" smtClean="0">
                <a:solidFill>
                  <a:schemeClr val="bg1"/>
                </a:solidFill>
              </a:defRPr>
            </a:lvl2pPr>
            <a:lvl3pPr>
              <a:buClr>
                <a:schemeClr val="bg1"/>
              </a:buClr>
              <a:buSzPct val="90000"/>
              <a:defRPr lang="en-US" dirty="0" smtClean="0">
                <a:solidFill>
                  <a:schemeClr val="bg1"/>
                </a:solidFill>
              </a:defRPr>
            </a:lvl3pPr>
            <a:lvl4pPr>
              <a:buClr>
                <a:schemeClr val="bg1"/>
              </a:buClr>
              <a:buSzPct val="90000"/>
              <a:defRPr lang="en-US" dirty="0" smtClean="0">
                <a:solidFill>
                  <a:schemeClr val="bg1"/>
                </a:solidFill>
              </a:defRPr>
            </a:lvl4pPr>
            <a:lvl5pPr>
              <a:buClr>
                <a:schemeClr val="bg1"/>
              </a:buClr>
              <a:buSzPct val="90000"/>
              <a:defRPr lang="en-US" dirty="0">
                <a:solidFill>
                  <a:schemeClr val="bg1"/>
                </a:solidFill>
              </a:defRPr>
            </a:lvl5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3"/>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9"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262678711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Customer Confidential_Quote Slide">
    <p:spTree>
      <p:nvGrpSpPr>
        <p:cNvPr id="1" name=""/>
        <p:cNvGrpSpPr/>
        <p:nvPr/>
      </p:nvGrpSpPr>
      <p:grpSpPr>
        <a:xfrm>
          <a:off x="0" y="0"/>
          <a:ext cx="0" cy="0"/>
          <a:chOff x="0" y="0"/>
          <a:chExt cx="0" cy="0"/>
        </a:xfrm>
      </p:grpSpPr>
      <p:sp>
        <p:nvSpPr>
          <p:cNvPr id="6" name="Rectangle 5"/>
          <p:cNvSpPr/>
          <p:nvPr/>
        </p:nvSpPr>
        <p:spPr>
          <a:xfrm>
            <a:off x="0" y="4027056"/>
            <a:ext cx="12192000" cy="2830944"/>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7" name="Picture Placeholder 6"/>
          <p:cNvSpPr>
            <a:spLocks noGrp="1"/>
          </p:cNvSpPr>
          <p:nvPr>
            <p:ph type="pic" sz="quarter" idx="10" hasCustomPrompt="1"/>
          </p:nvPr>
        </p:nvSpPr>
        <p:spPr>
          <a:xfrm>
            <a:off x="0" y="2"/>
            <a:ext cx="12192000" cy="4027053"/>
          </a:xfrm>
          <a:solidFill>
            <a:schemeClr val="bg1">
              <a:lumMod val="95000"/>
            </a:schemeClr>
          </a:solidFill>
          <a:ln>
            <a:noFill/>
          </a:ln>
        </p:spPr>
        <p:txBody>
          <a:bodyPr vert="horz" lIns="0" tIns="45717" rIns="0" bIns="45717" rtlCol="0" anchor="ctr">
            <a:noAutofit/>
          </a:bodyPr>
          <a:lstStyle>
            <a:lvl1pPr marL="243834" indent="-243834" algn="ctr">
              <a:buFontTx/>
              <a:buNone/>
              <a:defRPr lang="en-US" sz="1867" spc="0" dirty="0"/>
            </a:lvl1pPr>
          </a:lstStyle>
          <a:p>
            <a:pPr marL="0" lvl="0" indent="0" algn="ctr">
              <a:buNone/>
            </a:pPr>
            <a:r>
              <a:rPr lang="en-US" dirty="0"/>
              <a:t>Drag or place image for supporting quote</a:t>
            </a:r>
          </a:p>
        </p:txBody>
      </p:sp>
      <p:sp>
        <p:nvSpPr>
          <p:cNvPr id="5" name="Text Placeholder 2"/>
          <p:cNvSpPr>
            <a:spLocks noGrp="1" noChangeAspect="1"/>
          </p:cNvSpPr>
          <p:nvPr>
            <p:ph idx="1" hasCustomPrompt="1"/>
          </p:nvPr>
        </p:nvSpPr>
        <p:spPr>
          <a:xfrm>
            <a:off x="605366" y="4328160"/>
            <a:ext cx="10981268" cy="1699491"/>
          </a:xfrm>
          <a:prstGeom prst="rect">
            <a:avLst/>
          </a:prstGeom>
        </p:spPr>
        <p:txBody>
          <a:bodyPr vert="horz" lIns="0" tIns="45720" rIns="0" bIns="45720" rtlCol="0">
            <a:noAutofit/>
          </a:bodyPr>
          <a:lstStyle>
            <a:lvl1pPr marL="0" indent="0" algn="ctr">
              <a:lnSpc>
                <a:spcPct val="100000"/>
              </a:lnSpc>
              <a:buFont typeface="Arial" charset="0"/>
              <a:buNone/>
              <a:defRPr sz="1867">
                <a:solidFill>
                  <a:schemeClr val="bg1"/>
                </a:solidFill>
              </a:defRPr>
            </a:lvl1pPr>
            <a:lvl2pPr marL="609585" indent="0">
              <a:buFont typeface="Arial" charset="0"/>
              <a:buNone/>
              <a:defRPr>
                <a:solidFill>
                  <a:schemeClr val="bg1">
                    <a:lumMod val="95000"/>
                  </a:schemeClr>
                </a:solidFill>
              </a:defRPr>
            </a:lvl2pPr>
            <a:lvl3pPr marL="1219170" indent="0">
              <a:buFont typeface="Arial" charset="0"/>
              <a:buNone/>
              <a:defRPr>
                <a:solidFill>
                  <a:schemeClr val="bg1">
                    <a:lumMod val="95000"/>
                  </a:schemeClr>
                </a:solidFill>
              </a:defRPr>
            </a:lvl3pPr>
            <a:lvl4pPr marL="1828754" indent="0">
              <a:buFont typeface="Arial" charset="0"/>
              <a:buNone/>
              <a:defRPr>
                <a:solidFill>
                  <a:schemeClr val="bg1">
                    <a:lumMod val="95000"/>
                  </a:schemeClr>
                </a:solidFill>
              </a:defRPr>
            </a:lvl4pPr>
            <a:lvl5pPr marL="2438339" indent="0">
              <a:buFont typeface="Arial" charset="0"/>
              <a:buNone/>
              <a:defRPr>
                <a:solidFill>
                  <a:schemeClr val="bg1">
                    <a:lumMod val="95000"/>
                  </a:schemeClr>
                </a:solidFill>
              </a:defRPr>
            </a:lvl5pPr>
          </a:lstStyle>
          <a:p>
            <a:pPr algn="ctr">
              <a:defRPr/>
            </a:pPr>
            <a:r>
              <a:rPr lang="en-US" dirty="0">
                <a:solidFill>
                  <a:schemeClr val="bg1"/>
                </a:solidFill>
              </a:rPr>
              <a:t>“Place Quote Here”</a:t>
            </a:r>
          </a:p>
        </p:txBody>
      </p:sp>
      <p:sp>
        <p:nvSpPr>
          <p:cNvPr id="8" name="Text Placeholder 7"/>
          <p:cNvSpPr>
            <a:spLocks noGrp="1"/>
          </p:cNvSpPr>
          <p:nvPr>
            <p:ph type="body" sz="quarter" idx="12" hasCustomPrompt="1"/>
          </p:nvPr>
        </p:nvSpPr>
        <p:spPr>
          <a:xfrm>
            <a:off x="4316400" y="4788439"/>
            <a:ext cx="3708400" cy="334564"/>
          </a:xfrm>
        </p:spPr>
        <p:txBody>
          <a:bodyPr anchor="ctr"/>
          <a:lstStyle>
            <a:lvl1pPr marL="0" marR="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609585"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–First and Last Name, Title</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11"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2"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152869793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p:cSld name="Customer Confidential_Divider Slide">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marR="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marL="0" marR="0" lvl="0" indent="0" algn="ctr" defTabSz="1219170" rtl="0" eaLnBrk="1" fontAlgn="auto" latinLnBrk="0" hangingPunct="1">
              <a:lnSpc>
                <a:spcPct val="90000"/>
              </a:lnSpc>
              <a:spcBef>
                <a:spcPts val="1333"/>
              </a:spcBef>
              <a:spcAft>
                <a:spcPts val="0"/>
              </a:spcAft>
              <a:buClr>
                <a:schemeClr val="bg2">
                  <a:lumMod val="50000"/>
                </a:schemeClr>
              </a:buClr>
              <a:buSzPct val="90000"/>
              <a:buFontTx/>
              <a:buNone/>
              <a:tabLst>
                <a:tab pos="243834" algn="l"/>
              </a:tabLst>
              <a:defRPr/>
            </a:pPr>
            <a:r>
              <a:rPr lang="en-US" dirty="0"/>
              <a:t>Topic Divider</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0"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417955146"/>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p:cSld name="Customer Confidential_Resource Link">
    <p:spTree>
      <p:nvGrpSpPr>
        <p:cNvPr id="1" name=""/>
        <p:cNvGrpSpPr/>
        <p:nvPr/>
      </p:nvGrpSpPr>
      <p:grpSpPr>
        <a:xfrm>
          <a:off x="0" y="0"/>
          <a:ext cx="0" cy="0"/>
          <a:chOff x="0" y="0"/>
          <a:chExt cx="0" cy="0"/>
        </a:xfrm>
      </p:grpSpPr>
      <p:sp>
        <p:nvSpPr>
          <p:cNvPr id="6" name="Rectangle 5"/>
          <p:cNvSpPr/>
          <p:nvPr/>
        </p:nvSpPr>
        <p:spPr>
          <a:xfrm>
            <a:off x="0" y="0"/>
            <a:ext cx="12203992" cy="6858000"/>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4" name="Text Placeholder 3"/>
          <p:cNvSpPr>
            <a:spLocks noGrp="1"/>
          </p:cNvSpPr>
          <p:nvPr>
            <p:ph type="body" sz="quarter" idx="10" hasCustomPrompt="1"/>
          </p:nvPr>
        </p:nvSpPr>
        <p:spPr>
          <a:xfrm>
            <a:off x="1" y="2766484"/>
            <a:ext cx="12204700" cy="1109133"/>
          </a:xfrm>
        </p:spPr>
        <p:txBody>
          <a:bodyPr anchor="ctr"/>
          <a:lstStyle>
            <a:lvl1pPr marL="0" indent="0" algn="ctr">
              <a:buFontTx/>
              <a:buNone/>
              <a:defRPr sz="3200">
                <a:solidFill>
                  <a:schemeClr val="bg1"/>
                </a:solidFill>
              </a:defRPr>
            </a:lvl1pPr>
            <a:lvl2pPr algn="ctr">
              <a:defRPr>
                <a:solidFill>
                  <a:schemeClr val="bg1">
                    <a:lumMod val="95000"/>
                  </a:schemeClr>
                </a:solidFill>
              </a:defRPr>
            </a:lvl2pPr>
            <a:lvl3pPr algn="ctr">
              <a:defRPr>
                <a:solidFill>
                  <a:schemeClr val="bg1">
                    <a:lumMod val="95000"/>
                  </a:schemeClr>
                </a:solidFill>
              </a:defRPr>
            </a:lvl3pPr>
            <a:lvl4pPr algn="ctr">
              <a:defRPr>
                <a:solidFill>
                  <a:schemeClr val="bg1">
                    <a:lumMod val="95000"/>
                  </a:schemeClr>
                </a:solidFill>
              </a:defRPr>
            </a:lvl4pPr>
            <a:lvl5pPr algn="ctr">
              <a:defRPr>
                <a:solidFill>
                  <a:schemeClr val="bg1">
                    <a:lumMod val="95000"/>
                  </a:schemeClr>
                </a:solidFill>
              </a:defRPr>
            </a:lvl5pPr>
          </a:lstStyle>
          <a:p>
            <a:pPr lvl="0"/>
            <a:r>
              <a:rPr lang="en-US" dirty="0"/>
              <a:t>Resource Link</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66" y="6324601"/>
            <a:ext cx="1418889" cy="343808"/>
          </a:xfrm>
          <a:prstGeom prst="rect">
            <a:avLst/>
          </a:prstGeom>
        </p:spPr>
      </p:pic>
      <p:sp>
        <p:nvSpPr>
          <p:cNvPr id="7" name="Footer Placeholder 3"/>
          <p:cNvSpPr txBox="1">
            <a:spLocks/>
          </p:cNvSpPr>
          <p:nvPr/>
        </p:nvSpPr>
        <p:spPr>
          <a:xfrm>
            <a:off x="9593112" y="6392672"/>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r>
              <a:rPr lang="en-US" sz="1333" dirty="0" err="1">
                <a:solidFill>
                  <a:schemeClr val="bg1"/>
                </a:solidFill>
              </a:rPr>
              <a:t>ni.com</a:t>
            </a:r>
            <a:endParaRPr lang="en-US" sz="1333" dirty="0">
              <a:solidFill>
                <a:schemeClr val="bg1"/>
              </a:solidFill>
            </a:endParaRPr>
          </a:p>
        </p:txBody>
      </p:sp>
      <p:sp>
        <p:nvSpPr>
          <p:cNvPr id="10" name="Footer Placeholder 3"/>
          <p:cNvSpPr txBox="1">
            <a:spLocks/>
          </p:cNvSpPr>
          <p:nvPr/>
        </p:nvSpPr>
        <p:spPr>
          <a:xfrm>
            <a:off x="4763012" y="6405933"/>
            <a:ext cx="2665973"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a:solidFill>
                  <a:schemeClr val="accent5"/>
                </a:solidFill>
              </a:rPr>
              <a:t>NI CUSTOMER CONFIDENTIAL</a:t>
            </a:r>
            <a:endParaRPr lang="en-US" sz="1333" dirty="0">
              <a:solidFill>
                <a:schemeClr val="accent5"/>
              </a:solidFill>
            </a:endParaRPr>
          </a:p>
        </p:txBody>
      </p:sp>
    </p:spTree>
    <p:extLst>
      <p:ext uri="{BB962C8B-B14F-4D97-AF65-F5344CB8AC3E}">
        <p14:creationId xmlns:p14="http://schemas.microsoft.com/office/powerpoint/2010/main" val="350466859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External_1 Heading with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65760"/>
            <a:ext cx="10972800" cy="609600"/>
          </a:xfrm>
          <a:prstGeom prst="rect">
            <a:avLst/>
          </a:prstGeom>
        </p:spPr>
        <p:txBody>
          <a:bodyPr vert="horz" lIns="0" tIns="45720" rIns="0" bIns="45720" rtlCol="0" anchor="ctr">
            <a:noAutofit/>
          </a:bodyPr>
          <a:lstStyle/>
          <a:p>
            <a:r>
              <a:rPr lang="en-US" dirty="0"/>
              <a:t>Click to Edit Master Title Style</a:t>
            </a:r>
          </a:p>
        </p:txBody>
      </p:sp>
      <p:sp>
        <p:nvSpPr>
          <p:cNvPr id="5" name="Text Placeholder 2"/>
          <p:cNvSpPr>
            <a:spLocks noGrp="1"/>
          </p:cNvSpPr>
          <p:nvPr>
            <p:ph idx="1" hasCustomPrompt="1"/>
          </p:nvPr>
        </p:nvSpPr>
        <p:spPr>
          <a:xfrm>
            <a:off x="605367" y="1366520"/>
            <a:ext cx="10972800" cy="427920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21" name="Text Placeholder 6"/>
          <p:cNvSpPr>
            <a:spLocks noGrp="1"/>
          </p:cNvSpPr>
          <p:nvPr>
            <p:ph type="body" sz="quarter" idx="10" hasCustomPrompt="1"/>
          </p:nvPr>
        </p:nvSpPr>
        <p:spPr>
          <a:xfrm>
            <a:off x="605368" y="975360"/>
            <a:ext cx="10972800" cy="365760"/>
          </a:xfrm>
        </p:spPr>
        <p:txBody>
          <a:bodyPr anchor="ctr"/>
          <a:lstStyle>
            <a:lvl1pPr marL="0" marR="0" indent="0" algn="l" defTabSz="1219170" rtl="0" eaLnBrk="1" fontAlgn="auto" latinLnBrk="0" hangingPunct="1">
              <a:lnSpc>
                <a:spcPct val="90000"/>
              </a:lnSpc>
              <a:spcBef>
                <a:spcPts val="1333"/>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2043602249"/>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External_2 Line Heading w Subhead">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a:xfrm>
            <a:off x="605367" y="349335"/>
            <a:ext cx="10972800" cy="1097280"/>
          </a:xfrm>
          <a:prstGeom prst="rect">
            <a:avLst/>
          </a:prstGeom>
        </p:spPr>
        <p:txBody>
          <a:bodyPr vert="horz" lIns="0" tIns="45720" rIns="0" bIns="45720" rtlCol="0" anchor="ctr">
            <a:noAutofit/>
          </a:bodyPr>
          <a:lstStyle>
            <a:lvl1pPr algn="l" defTabSz="1219170" rtl="0" eaLnBrk="1" latinLnBrk="0" hangingPunct="1">
              <a:lnSpc>
                <a:spcPct val="100000"/>
              </a:lnSpc>
              <a:spcBef>
                <a:spcPct val="0"/>
              </a:spcBef>
              <a:buNone/>
              <a:defRPr lang="en-US" sz="3200" b="0" i="0" kern="1000" spc="0" baseline="0" dirty="0">
                <a:solidFill>
                  <a:schemeClr val="bg2">
                    <a:lumMod val="25000"/>
                  </a:schemeClr>
                </a:solidFill>
                <a:latin typeface="+mn-lt"/>
                <a:ea typeface="Arial" charset="0"/>
                <a:cs typeface="Arial" charset="0"/>
              </a:defRPr>
            </a:lvl1pPr>
          </a:lstStyle>
          <a:p>
            <a:r>
              <a:rPr lang="en-US" dirty="0"/>
              <a:t>Click to Edit Master Title Style</a:t>
            </a:r>
            <a:br>
              <a:rPr lang="en-US" dirty="0"/>
            </a:br>
            <a:r>
              <a:rPr lang="en-US" dirty="0"/>
              <a:t>For Two Line Header</a:t>
            </a:r>
          </a:p>
        </p:txBody>
      </p:sp>
      <p:sp>
        <p:nvSpPr>
          <p:cNvPr id="5" name="Text Placeholder 2"/>
          <p:cNvSpPr>
            <a:spLocks noGrp="1"/>
          </p:cNvSpPr>
          <p:nvPr>
            <p:ph idx="1" hasCustomPrompt="1"/>
          </p:nvPr>
        </p:nvSpPr>
        <p:spPr>
          <a:xfrm>
            <a:off x="605367" y="1833542"/>
            <a:ext cx="10972800" cy="3998228"/>
          </a:xfrm>
          <a:prstGeom prst="rect">
            <a:avLst/>
          </a:prstGeom>
        </p:spPr>
        <p:txBody>
          <a:bodyPr vert="horz" lIns="0" tIns="45717" rIns="0" bIns="45717" rtlCol="0">
            <a:noAutofit/>
          </a:bodyPr>
          <a:lstStyle>
            <a:lvl1pPr>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p:txBody>
      </p:sp>
      <p:sp>
        <p:nvSpPr>
          <p:cNvPr id="16" name="Rectangle 1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6" name="Text Placeholder 6"/>
          <p:cNvSpPr>
            <a:spLocks noGrp="1"/>
          </p:cNvSpPr>
          <p:nvPr>
            <p:ph type="body" sz="quarter" idx="10" hasCustomPrompt="1"/>
          </p:nvPr>
        </p:nvSpPr>
        <p:spPr>
          <a:xfrm>
            <a:off x="605368" y="1446615"/>
            <a:ext cx="10972800" cy="365760"/>
          </a:xfrm>
        </p:spPr>
        <p:txBody>
          <a:bodyPr anchor="ctr"/>
          <a:lstStyle>
            <a:lvl1pPr marL="0" marR="0" indent="0" algn="l" defTabSz="1219170" rtl="0" eaLnBrk="1" fontAlgn="auto" latinLnBrk="0" hangingPunct="1">
              <a:lnSpc>
                <a:spcPct val="90000"/>
              </a:lnSpc>
              <a:spcBef>
                <a:spcPts val="800"/>
              </a:spcBef>
              <a:spcAft>
                <a:spcPts val="0"/>
              </a:spcAft>
              <a:buClrTx/>
              <a:buSzTx/>
              <a:buFont typeface="Arial"/>
              <a:buNone/>
              <a:tabLst/>
              <a:defRPr sz="2400">
                <a:solidFill>
                  <a:schemeClr val="bg2">
                    <a:lumMod val="50000"/>
                  </a:schemeClr>
                </a:solidFill>
              </a:defRPr>
            </a:lvl1pPr>
          </a:lstStyle>
          <a:p>
            <a:pPr marL="0" marR="0" lvl="0" indent="0" algn="l" defTabSz="1219170" rtl="0" eaLnBrk="1" fontAlgn="auto" latinLnBrk="0" hangingPunct="1">
              <a:lnSpc>
                <a:spcPct val="90000"/>
              </a:lnSpc>
              <a:spcBef>
                <a:spcPts val="1333"/>
              </a:spcBef>
              <a:spcAft>
                <a:spcPts val="0"/>
              </a:spcAft>
              <a:buClrTx/>
              <a:buSzTx/>
              <a:buFont typeface="Arial"/>
              <a:buNone/>
              <a:tabLst/>
              <a:defRPr/>
            </a:pPr>
            <a:r>
              <a:rPr lang="en-US" dirty="0"/>
              <a:t>Subhead Text</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3687064297"/>
      </p:ext>
    </p:extLst>
  </p:cSld>
  <p:clrMapOvr>
    <a:masterClrMapping/>
  </p:clrMapOvr>
  <p:extLst mod="1">
    <p:ext uri="{DCECCB84-F9BA-43D5-87BE-67443E8EF086}">
      <p15:sldGuideLst xmlns:p15="http://schemas.microsoft.com/office/powerpoint/2012/main">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External_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hasCustomPrompt="1"/>
          </p:nvPr>
        </p:nvSpPr>
        <p:spPr>
          <a:xfrm>
            <a:off x="605367" y="975361"/>
            <a:ext cx="5389033" cy="5201073"/>
          </a:xfrm>
        </p:spPr>
        <p:txBody>
          <a:bodyPr vert="horz" lIns="0" tIns="45717" rIns="0" bIns="45717" rtlCol="0">
            <a:noAutofit/>
          </a:bodyPr>
          <a:lstStyle>
            <a:lvl1pPr>
              <a:defRPr lang="en-US" dirty="0" smtClean="0"/>
            </a:lvl1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p:txBody>
      </p:sp>
      <p:sp>
        <p:nvSpPr>
          <p:cNvPr id="4" name="Content Placeholder 3"/>
          <p:cNvSpPr>
            <a:spLocks noGrp="1"/>
          </p:cNvSpPr>
          <p:nvPr>
            <p:ph sz="half" idx="2" hasCustomPrompt="1"/>
          </p:nvPr>
        </p:nvSpPr>
        <p:spPr>
          <a:xfrm>
            <a:off x="6197600" y="975361"/>
            <a:ext cx="5389033" cy="5201073"/>
          </a:xfrm>
        </p:spPr>
        <p:txBody>
          <a:bodyPr vert="horz" lIns="0" tIns="45717" rIns="0" bIns="45717" rtlCol="0">
            <a:noAutofit/>
          </a:bodyPr>
          <a:lstStyle>
            <a:lvl1pPr marL="0" indent="0">
              <a:buNone/>
              <a:defRPr lang="en-US" dirty="0" smtClean="0"/>
            </a:lvl1pPr>
            <a:lvl2pPr>
              <a:defRPr lang="en-US" dirty="0" smtClean="0"/>
            </a:lvl2pPr>
            <a:lvl3pPr>
              <a:defRPr lang="en-US" dirty="0" smtClean="0"/>
            </a:lvl3pPr>
            <a:lvl4pPr>
              <a:defRPr lang="en-US" dirty="0" smtClean="0"/>
            </a:lvl4pPr>
          </a:lstStyle>
          <a:p>
            <a:pPr lvl="0"/>
            <a:r>
              <a:rPr lang="en-US" dirty="0"/>
              <a:t>Master text styles</a:t>
            </a:r>
          </a:p>
          <a:p>
            <a:pPr lvl="1"/>
            <a:r>
              <a:rPr lang="en-US" dirty="0"/>
              <a:t>Second level</a:t>
            </a:r>
          </a:p>
          <a:p>
            <a:pPr lvl="2"/>
            <a:r>
              <a:rPr lang="en-US" dirty="0"/>
              <a:t>Third level</a:t>
            </a:r>
          </a:p>
          <a:p>
            <a:pPr lvl="3"/>
            <a:r>
              <a:rPr lang="en-US" dirty="0"/>
              <a:t>Fourth level</a:t>
            </a:r>
          </a:p>
          <a:p>
            <a:pPr lvl="3"/>
            <a:endParaRPr lang="en-US" dirty="0"/>
          </a:p>
          <a:p>
            <a:pPr lvl="0"/>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364582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External_Text with Full Image R">
    <p:spTree>
      <p:nvGrpSpPr>
        <p:cNvPr id="1" name=""/>
        <p:cNvGrpSpPr/>
        <p:nvPr/>
      </p:nvGrpSpPr>
      <p:grpSpPr>
        <a:xfrm>
          <a:off x="0" y="0"/>
          <a:ext cx="0" cy="0"/>
          <a:chOff x="0" y="0"/>
          <a:chExt cx="0" cy="0"/>
        </a:xfrm>
      </p:grpSpPr>
      <p:sp>
        <p:nvSpPr>
          <p:cNvPr id="6" name="Rectangle 5"/>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p>
        </p:txBody>
      </p:sp>
      <p:sp>
        <p:nvSpPr>
          <p:cNvPr id="4" name="Title Placeholder 1"/>
          <p:cNvSpPr>
            <a:spLocks noGrp="1"/>
          </p:cNvSpPr>
          <p:nvPr>
            <p:ph type="title" hasCustomPrompt="1"/>
          </p:nvPr>
        </p:nvSpPr>
        <p:spPr>
          <a:xfrm>
            <a:off x="605367" y="365760"/>
            <a:ext cx="6705600" cy="609600"/>
          </a:xfrm>
          <a:prstGeom prst="rect">
            <a:avLst/>
          </a:prstGeom>
        </p:spPr>
        <p:txBody>
          <a:bodyPr vert="horz" lIns="0" tIns="45720" rIns="0" bIns="45720" rtlCol="0" anchor="ctr">
            <a:noAutofit/>
          </a:bodyPr>
          <a:lstStyle>
            <a:lvl1pPr>
              <a:defRPr>
                <a:solidFill>
                  <a:schemeClr val="bg2">
                    <a:lumMod val="25000"/>
                  </a:schemeClr>
                </a:solidFill>
              </a:defRPr>
            </a:lvl1pPr>
          </a:lstStyle>
          <a:p>
            <a:r>
              <a:rPr lang="en-US" dirty="0"/>
              <a:t>Click to Edit Master Title Style</a:t>
            </a:r>
          </a:p>
        </p:txBody>
      </p:sp>
      <p:sp>
        <p:nvSpPr>
          <p:cNvPr id="5" name="Text Placeholder 2"/>
          <p:cNvSpPr>
            <a:spLocks noGrp="1" noChangeAspect="1"/>
          </p:cNvSpPr>
          <p:nvPr>
            <p:ph idx="1" hasCustomPrompt="1"/>
          </p:nvPr>
        </p:nvSpPr>
        <p:spPr>
          <a:xfrm>
            <a:off x="605367" y="1013460"/>
            <a:ext cx="6705600" cy="4884331"/>
          </a:xfrm>
          <a:prstGeom prst="rect">
            <a:avLst/>
          </a:prstGeom>
        </p:spPr>
        <p:txBody>
          <a:bodyPr vert="horz" lIns="0" tIns="45720" rIns="0" bIns="45720" rtlCol="0">
            <a:noAutofit/>
          </a:bodyPr>
          <a:lstStyle>
            <a:lvl1pPr>
              <a:defRPr lang="en-US" dirty="0" smtClean="0"/>
            </a:lvl1pPr>
            <a:lvl2pPr>
              <a:defRPr lang="en-US" dirty="0" smtClean="0"/>
            </a:lvl2pPr>
            <a:lvl3pPr>
              <a:defRPr lang="en-US" dirty="0" smtClean="0"/>
            </a:lvl3pPr>
            <a:lvl4pPr>
              <a:defRPr lang="en-US" dirty="0" smtClean="0"/>
            </a:lvl4pPr>
          </a:lstStyle>
          <a:p>
            <a:pPr lvl="0">
              <a:lnSpc>
                <a:spcPct val="90000"/>
              </a:lnSpc>
            </a:pPr>
            <a:r>
              <a:rPr lang="en-US" dirty="0"/>
              <a:t>Master text styles</a:t>
            </a:r>
          </a:p>
          <a:p>
            <a:pPr lvl="1"/>
            <a:r>
              <a:rPr lang="en-US" dirty="0"/>
              <a:t>Second level</a:t>
            </a:r>
          </a:p>
          <a:p>
            <a:pPr lvl="2"/>
            <a:r>
              <a:rPr lang="en-US" dirty="0"/>
              <a:t>Third level</a:t>
            </a:r>
          </a:p>
          <a:p>
            <a:pPr lvl="3"/>
            <a:r>
              <a:rPr lang="en-US" dirty="0"/>
              <a:t>Fourth level</a:t>
            </a:r>
          </a:p>
          <a:p>
            <a:pPr lvl="0">
              <a:lnSpc>
                <a:spcPct val="90000"/>
              </a:lnSpc>
            </a:pPr>
            <a:endParaRPr lang="en-US" dirty="0"/>
          </a:p>
        </p:txBody>
      </p:sp>
      <p:sp>
        <p:nvSpPr>
          <p:cNvPr id="12" name="Picture Placeholder 11"/>
          <p:cNvSpPr>
            <a:spLocks noGrp="1"/>
          </p:cNvSpPr>
          <p:nvPr>
            <p:ph type="pic" sz="quarter" idx="10" hasCustomPrompt="1"/>
          </p:nvPr>
        </p:nvSpPr>
        <p:spPr>
          <a:xfrm>
            <a:off x="7626219" y="-11475"/>
            <a:ext cx="4572000" cy="6869475"/>
          </a:xfrm>
          <a:solidFill>
            <a:schemeClr val="bg1">
              <a:lumMod val="95000"/>
            </a:schemeClr>
          </a:solidFill>
          <a:ln>
            <a:noFill/>
          </a:ln>
        </p:spPr>
        <p:txBody>
          <a:bodyPr vert="horz" lIns="0" tIns="45717" rIns="0" bIns="45717" rtlCol="0" anchor="ctr">
            <a:noAutofit/>
          </a:bodyPr>
          <a:lstStyle>
            <a:lvl1pPr marL="243834" indent="-243834" algn="ctr">
              <a:buNone/>
              <a:defRPr lang="en-US" sz="1867" spc="0" dirty="0" smtClean="0"/>
            </a:lvl1pPr>
          </a:lstStyle>
          <a:p>
            <a:pPr marL="0" lvl="0" indent="0" algn="ctr"/>
            <a:r>
              <a:rPr lang="en-US" dirty="0"/>
              <a:t>Drag or insert full bleed image</a:t>
            </a:r>
            <a:br>
              <a:rPr lang="en-US" dirty="0"/>
            </a:br>
            <a:r>
              <a:rPr lang="en-US" dirty="0"/>
              <a:t>Use minimum height 1690 </a:t>
            </a:r>
            <a:r>
              <a:rPr lang="en-US" dirty="0" err="1"/>
              <a:t>px</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Tree>
    <p:extLst>
      <p:ext uri="{BB962C8B-B14F-4D97-AF65-F5344CB8AC3E}">
        <p14:creationId xmlns:p14="http://schemas.microsoft.com/office/powerpoint/2010/main" val="2764739660"/>
      </p:ext>
    </p:extLst>
  </p:cSld>
  <p:clrMapOvr>
    <a:masterClrMapping/>
  </p:clrMapOvr>
  <p:extLst mod="1">
    <p:ext uri="{DCECCB84-F9BA-43D5-87BE-67443E8EF086}">
      <p15:sldGuideLst xmlns:p15="http://schemas.microsoft.com/office/powerpoint/2012/main">
        <p15:guide id="2" pos="29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image" Target="../media/image1.emf"/><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theme" Target="../theme/theme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slideLayout" Target="../slideLayouts/slideLayout57.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image" Target="../media/image1.emf"/><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10" Type="http://schemas.openxmlformats.org/officeDocument/2006/relationships/slideLayout" Target="../slideLayouts/slideLayout49.xml"/><Relationship Id="rId19" Type="http://schemas.openxmlformats.org/officeDocument/2006/relationships/theme" Target="../theme/theme3.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2"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Tree>
    <p:extLst>
      <p:ext uri="{BB962C8B-B14F-4D97-AF65-F5344CB8AC3E}">
        <p14:creationId xmlns:p14="http://schemas.microsoft.com/office/powerpoint/2010/main" val="22827991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1"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
        <p:nvSpPr>
          <p:cNvPr id="6" name="Footer Placeholder 3"/>
          <p:cNvSpPr txBox="1">
            <a:spLocks/>
          </p:cNvSpPr>
          <p:nvPr/>
        </p:nvSpPr>
        <p:spPr>
          <a:xfrm>
            <a:off x="5094508" y="6405933"/>
            <a:ext cx="2002985"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CONFIDENTIAL</a:t>
            </a:r>
          </a:p>
        </p:txBody>
      </p:sp>
    </p:spTree>
    <p:extLst>
      <p:ext uri="{BB962C8B-B14F-4D97-AF65-F5344CB8AC3E}">
        <p14:creationId xmlns:p14="http://schemas.microsoft.com/office/powerpoint/2010/main" val="245204508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5367" y="365760"/>
            <a:ext cx="10972800" cy="609600"/>
          </a:xfrm>
          <a:prstGeom prst="rect">
            <a:avLst/>
          </a:prstGeom>
        </p:spPr>
        <p:txBody>
          <a:bodyPr vert="horz" lIns="0" tIns="45720" rIns="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605367" y="975360"/>
            <a:ext cx="10972800" cy="4896272"/>
          </a:xfrm>
          <a:prstGeom prst="rect">
            <a:avLst/>
          </a:prstGeom>
        </p:spPr>
        <p:txBody>
          <a:bodyPr vert="horz" lIns="0" tIns="45717" rIns="0" bIns="45717" rtlCol="0">
            <a:noAutofit/>
          </a:bodyPr>
          <a:lstStyle/>
          <a:p>
            <a:pPr lvl="0"/>
            <a:r>
              <a:rPr lang="en-US" dirty="0"/>
              <a:t>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p:nvPicPr>
        <p:blipFill>
          <a:blip r:embed="rId20" cstate="screen">
            <a:extLst>
              <a:ext uri="{28A0092B-C50C-407E-A947-70E740481C1C}">
                <a14:useLocalDpi xmlns:a14="http://schemas.microsoft.com/office/drawing/2010/main"/>
              </a:ext>
            </a:extLst>
          </a:blip>
          <a:stretch>
            <a:fillRect/>
          </a:stretch>
        </p:blipFill>
        <p:spPr>
          <a:xfrm>
            <a:off x="615165" y="6324601"/>
            <a:ext cx="1418891" cy="343808"/>
          </a:xfrm>
          <a:prstGeom prst="rect">
            <a:avLst/>
          </a:prstGeom>
        </p:spPr>
      </p:pic>
      <p:sp>
        <p:nvSpPr>
          <p:cNvPr id="14" name="Rectangle 13"/>
          <p:cNvSpPr/>
          <p:nvPr/>
        </p:nvSpPr>
        <p:spPr>
          <a:xfrm>
            <a:off x="0" y="0"/>
            <a:ext cx="12192000" cy="97536"/>
          </a:xfrm>
          <a:prstGeom prst="rect">
            <a:avLst/>
          </a:prstGeom>
          <a:solidFill>
            <a:srgbClr val="0A60A3"/>
          </a:solidFill>
          <a:ln>
            <a:noFill/>
          </a:ln>
          <a:effectLst/>
        </p:spPr>
        <p:style>
          <a:lnRef idx="1">
            <a:schemeClr val="accent1"/>
          </a:lnRef>
          <a:fillRef idx="3">
            <a:schemeClr val="accent1"/>
          </a:fillRef>
          <a:effectRef idx="2">
            <a:schemeClr val="accent1"/>
          </a:effectRef>
          <a:fontRef idx="minor">
            <a:schemeClr val="lt1"/>
          </a:fontRef>
        </p:style>
        <p:txBody>
          <a:bodyPr lIns="0" rIns="0" rtlCol="0" anchor="ctr"/>
          <a:lstStyle/>
          <a:p>
            <a:pPr algn="ctr"/>
            <a:endParaRPr lang="en-US" sz="2400">
              <a:latin typeface="+mn-lt"/>
            </a:endParaRPr>
          </a:p>
        </p:txBody>
      </p:sp>
      <p:sp>
        <p:nvSpPr>
          <p:cNvPr id="6" name="Footer Placeholder 3"/>
          <p:cNvSpPr txBox="1">
            <a:spLocks/>
          </p:cNvSpPr>
          <p:nvPr/>
        </p:nvSpPr>
        <p:spPr>
          <a:xfrm>
            <a:off x="4629713" y="6405933"/>
            <a:ext cx="2932571" cy="267608"/>
          </a:xfrm>
          <a:prstGeom prst="rect">
            <a:avLst/>
          </a:prstGeom>
        </p:spPr>
        <p:txBody>
          <a:bodyPr vert="horz" lIns="0" tIns="60960" rIns="0" bIns="60960" rtlCol="0" anchor="ctr"/>
          <a:lstStyle>
            <a:defPPr>
              <a:defRPr lang="en-US"/>
            </a:defPPr>
            <a:lvl1pPr marL="0" algn="r" defTabSz="457174" rtl="0" eaLnBrk="1" latinLnBrk="0" hangingPunct="1">
              <a:defRPr sz="1200" kern="1200">
                <a:solidFill>
                  <a:schemeClr val="tx1">
                    <a:tint val="75000"/>
                  </a:schemeClr>
                </a:solidFill>
                <a:latin typeface="+mn-lt"/>
                <a:ea typeface="+mn-ea"/>
                <a:cs typeface="+mn-cs"/>
              </a:defRPr>
            </a:lvl1pPr>
            <a:lvl2pPr marL="457174" algn="l" defTabSz="457174" rtl="0" eaLnBrk="1" latinLnBrk="0" hangingPunct="1">
              <a:defRPr sz="1800" kern="1200">
                <a:solidFill>
                  <a:schemeClr val="tx1"/>
                </a:solidFill>
                <a:latin typeface="+mn-lt"/>
                <a:ea typeface="+mn-ea"/>
                <a:cs typeface="+mn-cs"/>
              </a:defRPr>
            </a:lvl2pPr>
            <a:lvl3pPr marL="914348" algn="l" defTabSz="457174" rtl="0" eaLnBrk="1" latinLnBrk="0" hangingPunct="1">
              <a:defRPr sz="1800" kern="1200">
                <a:solidFill>
                  <a:schemeClr val="tx1"/>
                </a:solidFill>
                <a:latin typeface="+mn-lt"/>
                <a:ea typeface="+mn-ea"/>
                <a:cs typeface="+mn-cs"/>
              </a:defRPr>
            </a:lvl3pPr>
            <a:lvl4pPr marL="1371523" algn="l" defTabSz="457174" rtl="0" eaLnBrk="1" latinLnBrk="0" hangingPunct="1">
              <a:defRPr sz="1800" kern="1200">
                <a:solidFill>
                  <a:schemeClr val="tx1"/>
                </a:solidFill>
                <a:latin typeface="+mn-lt"/>
                <a:ea typeface="+mn-ea"/>
                <a:cs typeface="+mn-cs"/>
              </a:defRPr>
            </a:lvl4pPr>
            <a:lvl5pPr marL="1828698" algn="l" defTabSz="457174" rtl="0" eaLnBrk="1" latinLnBrk="0" hangingPunct="1">
              <a:defRPr sz="1800" kern="1200">
                <a:solidFill>
                  <a:schemeClr val="tx1"/>
                </a:solidFill>
                <a:latin typeface="+mn-lt"/>
                <a:ea typeface="+mn-ea"/>
                <a:cs typeface="+mn-cs"/>
              </a:defRPr>
            </a:lvl5pPr>
            <a:lvl6pPr marL="2285872" algn="l" defTabSz="457174" rtl="0" eaLnBrk="1" latinLnBrk="0" hangingPunct="1">
              <a:defRPr sz="1800" kern="1200">
                <a:solidFill>
                  <a:schemeClr val="tx1"/>
                </a:solidFill>
                <a:latin typeface="+mn-lt"/>
                <a:ea typeface="+mn-ea"/>
                <a:cs typeface="+mn-cs"/>
              </a:defRPr>
            </a:lvl6pPr>
            <a:lvl7pPr marL="2743046" algn="l" defTabSz="457174" rtl="0" eaLnBrk="1" latinLnBrk="0" hangingPunct="1">
              <a:defRPr sz="1800" kern="1200">
                <a:solidFill>
                  <a:schemeClr val="tx1"/>
                </a:solidFill>
                <a:latin typeface="+mn-lt"/>
                <a:ea typeface="+mn-ea"/>
                <a:cs typeface="+mn-cs"/>
              </a:defRPr>
            </a:lvl7pPr>
            <a:lvl8pPr marL="3200220" algn="l" defTabSz="457174" rtl="0" eaLnBrk="1" latinLnBrk="0" hangingPunct="1">
              <a:defRPr sz="1800" kern="1200">
                <a:solidFill>
                  <a:schemeClr val="tx1"/>
                </a:solidFill>
                <a:latin typeface="+mn-lt"/>
                <a:ea typeface="+mn-ea"/>
                <a:cs typeface="+mn-cs"/>
              </a:defRPr>
            </a:lvl8pPr>
            <a:lvl9pPr marL="3657394" algn="l" defTabSz="457174" rtl="0" eaLnBrk="1" latinLnBrk="0" hangingPunct="1">
              <a:defRPr sz="1800" kern="1200">
                <a:solidFill>
                  <a:schemeClr val="tx1"/>
                </a:solidFill>
                <a:latin typeface="+mn-lt"/>
                <a:ea typeface="+mn-ea"/>
                <a:cs typeface="+mn-cs"/>
              </a:defRPr>
            </a:lvl9pPr>
          </a:lstStyle>
          <a:p>
            <a:pPr algn="ctr"/>
            <a:r>
              <a:rPr lang="en-US" sz="1333" dirty="0">
                <a:solidFill>
                  <a:schemeClr val="accent5"/>
                </a:solidFill>
              </a:rPr>
              <a:t>NI CUSTOMER CONFIDENTIAL</a:t>
            </a:r>
          </a:p>
        </p:txBody>
      </p:sp>
    </p:spTree>
    <p:extLst>
      <p:ext uri="{BB962C8B-B14F-4D97-AF65-F5344CB8AC3E}">
        <p14:creationId xmlns:p14="http://schemas.microsoft.com/office/powerpoint/2010/main" val="201808296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 id="2147483719" r:id="rId18"/>
  </p:sldLayoutIdLst>
  <p:txStyles>
    <p:titleStyle>
      <a:lvl1pPr algn="l" defTabSz="1219170" rtl="0" eaLnBrk="1" latinLnBrk="0" hangingPunct="1">
        <a:lnSpc>
          <a:spcPct val="90000"/>
        </a:lnSpc>
        <a:spcBef>
          <a:spcPct val="0"/>
        </a:spcBef>
        <a:buNone/>
        <a:defRPr sz="3200" b="0" i="0" kern="1000" spc="0" baseline="0">
          <a:solidFill>
            <a:schemeClr val="bg2">
              <a:lumMod val="25000"/>
            </a:schemeClr>
          </a:solidFill>
          <a:latin typeface="+mn-lt"/>
          <a:ea typeface="Arial" charset="0"/>
          <a:cs typeface="Arial" charset="0"/>
        </a:defRPr>
      </a:lvl1pPr>
    </p:titleStyle>
    <p:bodyStyle>
      <a:lvl1pPr marL="243834" marR="0" indent="-243834" algn="l" defTabSz="1219170" rtl="0" eaLnBrk="1" fontAlgn="auto" latinLnBrk="0" hangingPunct="1">
        <a:lnSpc>
          <a:spcPct val="100000"/>
        </a:lnSpc>
        <a:spcBef>
          <a:spcPts val="533"/>
        </a:spcBef>
        <a:spcAft>
          <a:spcPts val="0"/>
        </a:spcAft>
        <a:buClr>
          <a:schemeClr val="bg2">
            <a:lumMod val="50000"/>
          </a:schemeClr>
        </a:buClr>
        <a:buSzPct val="70000"/>
        <a:buFont typeface="Wingdings" charset="2"/>
        <a:buChar char="§"/>
        <a:tabLst>
          <a:tab pos="243834" algn="l"/>
        </a:tabLst>
        <a:defRPr lang="en-US" sz="2400" b="0" i="0" kern="1200" baseline="0" dirty="0" smtClean="0">
          <a:solidFill>
            <a:schemeClr val="bg2">
              <a:lumMod val="25000"/>
            </a:schemeClr>
          </a:solidFill>
          <a:latin typeface="+mn-lt"/>
          <a:ea typeface="Arial" charset="0"/>
          <a:cs typeface="Arial" charset="0"/>
        </a:defRPr>
      </a:lvl1pPr>
      <a:lvl2pPr marL="609585"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2133" b="0" i="0" kern="1200" baseline="0" dirty="0" smtClean="0">
          <a:solidFill>
            <a:schemeClr val="bg2">
              <a:lumMod val="25000"/>
            </a:schemeClr>
          </a:solidFill>
          <a:latin typeface="+mn-lt"/>
          <a:ea typeface="+mn-ea"/>
          <a:cs typeface="Univers LT Std 45 Light"/>
        </a:defRPr>
      </a:lvl2pPr>
      <a:lvl3pPr marL="975336"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867" b="0" i="0" kern="1200" baseline="0" dirty="0" smtClean="0">
          <a:solidFill>
            <a:schemeClr val="bg2">
              <a:lumMod val="25000"/>
            </a:schemeClr>
          </a:solidFill>
          <a:latin typeface="+mn-lt"/>
          <a:ea typeface="+mn-ea"/>
          <a:cs typeface="Univers LT Std 45 Light"/>
        </a:defRPr>
      </a:lvl3pPr>
      <a:lvl4pPr marL="1219170" indent="-243834" algn="l" defTabSz="1219170" rtl="0" eaLnBrk="1" latinLnBrk="0" hangingPunct="1">
        <a:lnSpc>
          <a:spcPct val="90000"/>
        </a:lnSpc>
        <a:spcBef>
          <a:spcPts val="667"/>
        </a:spcBef>
        <a:buClr>
          <a:schemeClr val="bg2">
            <a:lumMod val="50000"/>
          </a:schemeClr>
        </a:buClr>
        <a:buSzPct val="70000"/>
        <a:buFont typeface="Wingdings" charset="2"/>
        <a:buChar char="§"/>
        <a:defRPr lang="en-US" sz="1600" b="0" i="0" kern="1200" baseline="0" dirty="0" smtClean="0">
          <a:solidFill>
            <a:schemeClr val="bg2">
              <a:lumMod val="25000"/>
            </a:schemeClr>
          </a:solidFill>
          <a:latin typeface="+mn-lt"/>
          <a:ea typeface="+mn-ea"/>
          <a:cs typeface="Univers LT Std 45 Light"/>
        </a:defRPr>
      </a:lvl4pPr>
      <a:lvl5pPr marL="2438339" indent="0" algn="l" defTabSz="1219170" rtl="0" eaLnBrk="1" latinLnBrk="0" hangingPunct="1">
        <a:lnSpc>
          <a:spcPct val="90000"/>
        </a:lnSpc>
        <a:spcBef>
          <a:spcPts val="667"/>
        </a:spcBef>
        <a:buFont typeface="Arial"/>
        <a:buNone/>
        <a:defRPr sz="2133" b="0" i="0" kern="1200" baseline="0">
          <a:solidFill>
            <a:schemeClr val="bg2">
              <a:lumMod val="25000"/>
            </a:schemeClr>
          </a:solidFill>
          <a:latin typeface="Helvetica Neue Light" charset="0"/>
          <a:ea typeface="Helvetica Neue Light" charset="0"/>
          <a:cs typeface="Helvetica Neue Light" charset="0"/>
        </a:defRPr>
      </a:lvl5pPr>
      <a:lvl6pPr marL="335271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2" pos="286">
          <p15:clr>
            <a:srgbClr val="F26B43"/>
          </p15:clr>
        </p15:guide>
        <p15:guide id="3" pos="5473">
          <p15:clr>
            <a:srgbClr val="F26B43"/>
          </p15:clr>
        </p15:guide>
        <p15:guide id="4" orient="horz" pos="378">
          <p15:clr>
            <a:srgbClr val="F26B43"/>
          </p15:clr>
        </p15:guide>
        <p15:guide id="5" orient="horz" pos="630">
          <p15:clr>
            <a:srgbClr val="F26B43"/>
          </p15:clr>
        </p15:guide>
        <p15:guide id="6" orient="horz" pos="2774">
          <p15:clr>
            <a:srgbClr val="F26B43"/>
          </p15:clr>
        </p15:guide>
        <p15:guide id="7" orient="horz" pos="3118">
          <p15:clr>
            <a:srgbClr val="F26B43"/>
          </p15:clr>
        </p15:guide>
        <p15:guide id="8" orient="horz" pos="298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4.xml"/><Relationship Id="rId4" Type="http://schemas.openxmlformats.org/officeDocument/2006/relationships/image" Target="../media/image9.tmp"/></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8C92D3-FB57-4448-942A-5C69E97EAAE3}"/>
              </a:ext>
            </a:extLst>
          </p:cNvPr>
          <p:cNvSpPr>
            <a:spLocks noGrp="1"/>
          </p:cNvSpPr>
          <p:nvPr>
            <p:ph type="ctrTitle"/>
          </p:nvPr>
        </p:nvSpPr>
        <p:spPr/>
        <p:txBody>
          <a:bodyPr/>
          <a:lstStyle/>
          <a:p>
            <a:r>
              <a:rPr lang="en-GB" dirty="0"/>
              <a:t>A new datatype in LabVIEW</a:t>
            </a:r>
          </a:p>
        </p:txBody>
      </p:sp>
      <p:sp>
        <p:nvSpPr>
          <p:cNvPr id="5" name="Subtitle 4">
            <a:extLst>
              <a:ext uri="{FF2B5EF4-FFF2-40B4-BE49-F238E27FC236}">
                <a16:creationId xmlns:a16="http://schemas.microsoft.com/office/drawing/2014/main" id="{8A10F9BB-EDD0-41F0-8D16-569A268194DC}"/>
              </a:ext>
            </a:extLst>
          </p:cNvPr>
          <p:cNvSpPr>
            <a:spLocks noGrp="1"/>
          </p:cNvSpPr>
          <p:nvPr>
            <p:ph type="subTitle" idx="1"/>
          </p:nvPr>
        </p:nvSpPr>
        <p:spPr/>
        <p:txBody>
          <a:bodyPr/>
          <a:lstStyle/>
          <a:p>
            <a:r>
              <a:rPr lang="en-GB" dirty="0"/>
              <a:t>Sets and Maps</a:t>
            </a:r>
          </a:p>
        </p:txBody>
      </p:sp>
      <p:sp>
        <p:nvSpPr>
          <p:cNvPr id="6" name="Text Placeholder 5">
            <a:extLst>
              <a:ext uri="{FF2B5EF4-FFF2-40B4-BE49-F238E27FC236}">
                <a16:creationId xmlns:a16="http://schemas.microsoft.com/office/drawing/2014/main" id="{12D34BD7-59E3-4E5A-95E8-754FEAFD245C}"/>
              </a:ext>
            </a:extLst>
          </p:cNvPr>
          <p:cNvSpPr>
            <a:spLocks noGrp="1"/>
          </p:cNvSpPr>
          <p:nvPr>
            <p:ph type="body" sz="quarter" idx="12"/>
          </p:nvPr>
        </p:nvSpPr>
        <p:spPr/>
        <p:txBody>
          <a:bodyPr/>
          <a:lstStyle/>
          <a:p>
            <a:r>
              <a:rPr lang="en-GB" dirty="0"/>
              <a:t>Peter Horn – CLA/CTA</a:t>
            </a:r>
          </a:p>
        </p:txBody>
      </p:sp>
      <p:sp>
        <p:nvSpPr>
          <p:cNvPr id="7" name="Text Placeholder 6">
            <a:extLst>
              <a:ext uri="{FF2B5EF4-FFF2-40B4-BE49-F238E27FC236}">
                <a16:creationId xmlns:a16="http://schemas.microsoft.com/office/drawing/2014/main" id="{72A63896-BD4E-4701-84AC-04A10E30AF94}"/>
              </a:ext>
            </a:extLst>
          </p:cNvPr>
          <p:cNvSpPr>
            <a:spLocks noGrp="1"/>
          </p:cNvSpPr>
          <p:nvPr>
            <p:ph type="body" sz="quarter" idx="13"/>
          </p:nvPr>
        </p:nvSpPr>
        <p:spPr/>
        <p:txBody>
          <a:bodyPr/>
          <a:lstStyle/>
          <a:p>
            <a:r>
              <a:rPr lang="en-GB" dirty="0"/>
              <a:t>Senior Applications Engineer - NI</a:t>
            </a:r>
          </a:p>
        </p:txBody>
      </p:sp>
    </p:spTree>
    <p:extLst>
      <p:ext uri="{BB962C8B-B14F-4D97-AF65-F5344CB8AC3E}">
        <p14:creationId xmlns:p14="http://schemas.microsoft.com/office/powerpoint/2010/main" val="18946542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83D96-C650-4B46-B1A2-0D18F035559D}"/>
              </a:ext>
            </a:extLst>
          </p:cNvPr>
          <p:cNvSpPr>
            <a:spLocks noGrp="1"/>
          </p:cNvSpPr>
          <p:nvPr>
            <p:ph type="title"/>
          </p:nvPr>
        </p:nvSpPr>
        <p:spPr/>
        <p:txBody>
          <a:bodyPr/>
          <a:lstStyle/>
          <a:p>
            <a:r>
              <a:rPr lang="en-GB" dirty="0"/>
              <a:t>Service/Actor Management</a:t>
            </a:r>
          </a:p>
        </p:txBody>
      </p:sp>
      <p:pic>
        <p:nvPicPr>
          <p:cNvPr id="4" name="20190729_150948">
            <a:hlinkClick r:id="" action="ppaction://media"/>
            <a:extLst>
              <a:ext uri="{FF2B5EF4-FFF2-40B4-BE49-F238E27FC236}">
                <a16:creationId xmlns:a16="http://schemas.microsoft.com/office/drawing/2014/main" id="{B29F964D-F056-499F-842A-E814F690B4A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83807" y="365760"/>
            <a:ext cx="11624385" cy="6411806"/>
          </a:xfrm>
        </p:spPr>
      </p:pic>
    </p:spTree>
    <p:extLst>
      <p:ext uri="{BB962C8B-B14F-4D97-AF65-F5344CB8AC3E}">
        <p14:creationId xmlns:p14="http://schemas.microsoft.com/office/powerpoint/2010/main" val="1374675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1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2FD61-A839-42BC-9B6C-ADA56295120C}"/>
              </a:ext>
            </a:extLst>
          </p:cNvPr>
          <p:cNvSpPr>
            <a:spLocks noGrp="1"/>
          </p:cNvSpPr>
          <p:nvPr>
            <p:ph type="title"/>
          </p:nvPr>
        </p:nvSpPr>
        <p:spPr/>
        <p:txBody>
          <a:bodyPr/>
          <a:lstStyle/>
          <a:p>
            <a:r>
              <a:rPr lang="en-GB" dirty="0"/>
              <a:t>Decision Trees</a:t>
            </a:r>
          </a:p>
        </p:txBody>
      </p:sp>
      <p:pic>
        <p:nvPicPr>
          <p:cNvPr id="5" name="Picture 4">
            <a:extLst>
              <a:ext uri="{FF2B5EF4-FFF2-40B4-BE49-F238E27FC236}">
                <a16:creationId xmlns:a16="http://schemas.microsoft.com/office/drawing/2014/main" id="{93FD02B1-EF0A-4167-9E5E-4C28D5C3D2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9329" y="1153733"/>
            <a:ext cx="8524875" cy="5063259"/>
          </a:xfrm>
          <a:prstGeom prst="rect">
            <a:avLst/>
          </a:prstGeom>
        </p:spPr>
      </p:pic>
    </p:spTree>
    <p:extLst>
      <p:ext uri="{BB962C8B-B14F-4D97-AF65-F5344CB8AC3E}">
        <p14:creationId xmlns:p14="http://schemas.microsoft.com/office/powerpoint/2010/main" val="3075870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008FF-F134-4D21-B5E8-55E4DEE6308C}"/>
              </a:ext>
            </a:extLst>
          </p:cNvPr>
          <p:cNvSpPr>
            <a:spLocks noGrp="1"/>
          </p:cNvSpPr>
          <p:nvPr>
            <p:ph type="title"/>
          </p:nvPr>
        </p:nvSpPr>
        <p:spPr/>
        <p:txBody>
          <a:bodyPr/>
          <a:lstStyle/>
          <a:p>
            <a:r>
              <a:rPr lang="en-GB" dirty="0"/>
              <a:t>Decision Trees</a:t>
            </a:r>
          </a:p>
        </p:txBody>
      </p:sp>
      <p:pic>
        <p:nvPicPr>
          <p:cNvPr id="5" name="Picture 4">
            <a:extLst>
              <a:ext uri="{FF2B5EF4-FFF2-40B4-BE49-F238E27FC236}">
                <a16:creationId xmlns:a16="http://schemas.microsoft.com/office/drawing/2014/main" id="{C3832D24-CACD-40D6-9418-397B571F14E3}"/>
              </a:ext>
            </a:extLst>
          </p:cNvPr>
          <p:cNvPicPr>
            <a:picLocks noChangeAspect="1"/>
          </p:cNvPicPr>
          <p:nvPr/>
        </p:nvPicPr>
        <p:blipFill>
          <a:blip r:embed="rId2"/>
          <a:stretch>
            <a:fillRect/>
          </a:stretch>
        </p:blipFill>
        <p:spPr>
          <a:xfrm>
            <a:off x="4020980" y="365760"/>
            <a:ext cx="4141573" cy="6279885"/>
          </a:xfrm>
          <a:prstGeom prst="rect">
            <a:avLst/>
          </a:prstGeom>
        </p:spPr>
      </p:pic>
    </p:spTree>
    <p:extLst>
      <p:ext uri="{BB962C8B-B14F-4D97-AF65-F5344CB8AC3E}">
        <p14:creationId xmlns:p14="http://schemas.microsoft.com/office/powerpoint/2010/main" val="4230583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80DE5-9D61-48D9-82A6-847EB47E2DD8}"/>
              </a:ext>
            </a:extLst>
          </p:cNvPr>
          <p:cNvSpPr>
            <a:spLocks noGrp="1"/>
          </p:cNvSpPr>
          <p:nvPr>
            <p:ph type="title"/>
          </p:nvPr>
        </p:nvSpPr>
        <p:spPr/>
        <p:txBody>
          <a:bodyPr/>
          <a:lstStyle/>
          <a:p>
            <a:r>
              <a:rPr lang="en-GB" dirty="0"/>
              <a:t>Performance</a:t>
            </a:r>
          </a:p>
        </p:txBody>
      </p:sp>
      <p:pic>
        <p:nvPicPr>
          <p:cNvPr id="5" name="Picture 4">
            <a:extLst>
              <a:ext uri="{FF2B5EF4-FFF2-40B4-BE49-F238E27FC236}">
                <a16:creationId xmlns:a16="http://schemas.microsoft.com/office/drawing/2014/main" id="{8047DA42-2C85-4052-A590-C8E43893CB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3069" y="1078692"/>
            <a:ext cx="9277477" cy="5779307"/>
          </a:xfrm>
          <a:prstGeom prst="rect">
            <a:avLst/>
          </a:prstGeom>
        </p:spPr>
      </p:pic>
    </p:spTree>
    <p:extLst>
      <p:ext uri="{BB962C8B-B14F-4D97-AF65-F5344CB8AC3E}">
        <p14:creationId xmlns:p14="http://schemas.microsoft.com/office/powerpoint/2010/main" val="9126483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F5C6F-43FD-4DCD-A907-052A66BD222A}"/>
              </a:ext>
            </a:extLst>
          </p:cNvPr>
          <p:cNvSpPr>
            <a:spLocks noGrp="1"/>
          </p:cNvSpPr>
          <p:nvPr>
            <p:ph type="title"/>
          </p:nvPr>
        </p:nvSpPr>
        <p:spPr/>
        <p:txBody>
          <a:bodyPr/>
          <a:lstStyle/>
          <a:p>
            <a:r>
              <a:rPr lang="en-GB"/>
              <a:t>Performance</a:t>
            </a:r>
          </a:p>
        </p:txBody>
      </p:sp>
      <p:sp>
        <p:nvSpPr>
          <p:cNvPr id="3" name="Content Placeholder 2">
            <a:extLst>
              <a:ext uri="{FF2B5EF4-FFF2-40B4-BE49-F238E27FC236}">
                <a16:creationId xmlns:a16="http://schemas.microsoft.com/office/drawing/2014/main" id="{E5AACC90-80B5-4C35-8E5D-94755665CDFD}"/>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530909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3A675D3-B44A-46C4-99BF-C87D6DCA7EA0}"/>
              </a:ext>
            </a:extLst>
          </p:cNvPr>
          <p:cNvSpPr>
            <a:spLocks noGrp="1"/>
          </p:cNvSpPr>
          <p:nvPr>
            <p:ph type="title"/>
          </p:nvPr>
        </p:nvSpPr>
        <p:spPr/>
        <p:txBody>
          <a:bodyPr/>
          <a:lstStyle/>
          <a:p>
            <a:r>
              <a:rPr lang="en-GB" dirty="0"/>
              <a:t>Thanks to </a:t>
            </a:r>
            <a:r>
              <a:rPr lang="en-GB" dirty="0" err="1"/>
              <a:t>PrimaryKey</a:t>
            </a:r>
            <a:r>
              <a:rPr lang="en-GB" dirty="0"/>
              <a:t> (Piotr </a:t>
            </a:r>
            <a:r>
              <a:rPr lang="en-GB" dirty="0" err="1"/>
              <a:t>Kruczkowsk</a:t>
            </a:r>
            <a:r>
              <a:rPr lang="en-GB" dirty="0"/>
              <a:t>)</a:t>
            </a:r>
          </a:p>
        </p:txBody>
      </p:sp>
      <p:pic>
        <p:nvPicPr>
          <p:cNvPr id="9" name="Picture 8">
            <a:extLst>
              <a:ext uri="{FF2B5EF4-FFF2-40B4-BE49-F238E27FC236}">
                <a16:creationId xmlns:a16="http://schemas.microsoft.com/office/drawing/2014/main" id="{33F7CCC7-5505-452D-958F-CA2BE0CFC7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204" y="1099812"/>
            <a:ext cx="8535591" cy="4658375"/>
          </a:xfrm>
          <a:prstGeom prst="rect">
            <a:avLst/>
          </a:prstGeom>
        </p:spPr>
      </p:pic>
    </p:spTree>
    <p:extLst>
      <p:ext uri="{BB962C8B-B14F-4D97-AF65-F5344CB8AC3E}">
        <p14:creationId xmlns:p14="http://schemas.microsoft.com/office/powerpoint/2010/main" val="860138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2B6C5-6319-46A5-B995-FCB842137DCD}"/>
              </a:ext>
            </a:extLst>
          </p:cNvPr>
          <p:cNvSpPr>
            <a:spLocks noGrp="1"/>
          </p:cNvSpPr>
          <p:nvPr>
            <p:ph type="title"/>
          </p:nvPr>
        </p:nvSpPr>
        <p:spPr/>
        <p:txBody>
          <a:bodyPr/>
          <a:lstStyle/>
          <a:p>
            <a:r>
              <a:rPr lang="en-GB" dirty="0"/>
              <a:t>Agenda</a:t>
            </a:r>
          </a:p>
        </p:txBody>
      </p:sp>
      <p:sp>
        <p:nvSpPr>
          <p:cNvPr id="3" name="Content Placeholder 2">
            <a:extLst>
              <a:ext uri="{FF2B5EF4-FFF2-40B4-BE49-F238E27FC236}">
                <a16:creationId xmlns:a16="http://schemas.microsoft.com/office/drawing/2014/main" id="{9B4A92DC-F9C3-4557-A56C-5CED1B37C090}"/>
              </a:ext>
            </a:extLst>
          </p:cNvPr>
          <p:cNvSpPr>
            <a:spLocks noGrp="1"/>
          </p:cNvSpPr>
          <p:nvPr>
            <p:ph idx="1"/>
          </p:nvPr>
        </p:nvSpPr>
        <p:spPr/>
        <p:txBody>
          <a:bodyPr/>
          <a:lstStyle/>
          <a:p>
            <a:r>
              <a:rPr lang="en-GB" dirty="0"/>
              <a:t>What are LabVIEW Sets and Maps?</a:t>
            </a:r>
          </a:p>
        </p:txBody>
      </p:sp>
    </p:spTree>
    <p:extLst>
      <p:ext uri="{BB962C8B-B14F-4D97-AF65-F5344CB8AC3E}">
        <p14:creationId xmlns:p14="http://schemas.microsoft.com/office/powerpoint/2010/main" val="3489742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FECC-9B34-4B89-A3B9-1271A4C890E3}"/>
              </a:ext>
            </a:extLst>
          </p:cNvPr>
          <p:cNvSpPr>
            <a:spLocks noGrp="1"/>
          </p:cNvSpPr>
          <p:nvPr>
            <p:ph type="title"/>
          </p:nvPr>
        </p:nvSpPr>
        <p:spPr/>
        <p:txBody>
          <a:bodyPr/>
          <a:lstStyle/>
          <a:p>
            <a:r>
              <a:rPr lang="en-GB" dirty="0"/>
              <a:t>What are LabVIEW Sets and Maps?</a:t>
            </a:r>
          </a:p>
        </p:txBody>
      </p:sp>
      <p:pic>
        <p:nvPicPr>
          <p:cNvPr id="5" name="Content Placeholder 4">
            <a:extLst>
              <a:ext uri="{FF2B5EF4-FFF2-40B4-BE49-F238E27FC236}">
                <a16:creationId xmlns:a16="http://schemas.microsoft.com/office/drawing/2014/main" id="{43CAD283-96D4-4C42-9A70-5372DF9EE1E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7436" y="975360"/>
            <a:ext cx="8518452" cy="4897438"/>
          </a:xfrm>
        </p:spPr>
      </p:pic>
      <p:pic>
        <p:nvPicPr>
          <p:cNvPr id="7" name="Picture 6">
            <a:extLst>
              <a:ext uri="{FF2B5EF4-FFF2-40B4-BE49-F238E27FC236}">
                <a16:creationId xmlns:a16="http://schemas.microsoft.com/office/drawing/2014/main" id="{C77D5297-E826-4747-8A4B-0D0D600C18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45872" y="3436988"/>
            <a:ext cx="9046128" cy="2811411"/>
          </a:xfrm>
          <a:prstGeom prst="rect">
            <a:avLst/>
          </a:prstGeom>
        </p:spPr>
      </p:pic>
    </p:spTree>
    <p:extLst>
      <p:ext uri="{BB962C8B-B14F-4D97-AF65-F5344CB8AC3E}">
        <p14:creationId xmlns:p14="http://schemas.microsoft.com/office/powerpoint/2010/main" val="1989967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2E4EE-DAE4-4A2B-A73F-ED1118FFD42C}"/>
              </a:ext>
            </a:extLst>
          </p:cNvPr>
          <p:cNvSpPr>
            <a:spLocks noGrp="1"/>
          </p:cNvSpPr>
          <p:nvPr>
            <p:ph type="title"/>
          </p:nvPr>
        </p:nvSpPr>
        <p:spPr/>
        <p:txBody>
          <a:bodyPr/>
          <a:lstStyle/>
          <a:p>
            <a:r>
              <a:rPr lang="en-GB" dirty="0"/>
              <a:t>When to use LabVIEW Sets and Maps</a:t>
            </a:r>
          </a:p>
        </p:txBody>
      </p:sp>
      <p:sp>
        <p:nvSpPr>
          <p:cNvPr id="3" name="Content Placeholder 2">
            <a:extLst>
              <a:ext uri="{FF2B5EF4-FFF2-40B4-BE49-F238E27FC236}">
                <a16:creationId xmlns:a16="http://schemas.microsoft.com/office/drawing/2014/main" id="{4CE889EB-7C1B-4A35-A3AC-9B27E045FFA7}"/>
              </a:ext>
            </a:extLst>
          </p:cNvPr>
          <p:cNvSpPr>
            <a:spLocks noGrp="1"/>
          </p:cNvSpPr>
          <p:nvPr>
            <p:ph idx="1"/>
          </p:nvPr>
        </p:nvSpPr>
        <p:spPr/>
        <p:txBody>
          <a:bodyPr/>
          <a:lstStyle/>
          <a:p>
            <a:r>
              <a:rPr lang="en-GB" dirty="0"/>
              <a:t>When quick look up is important</a:t>
            </a:r>
          </a:p>
          <a:p>
            <a:pPr lvl="1"/>
            <a:r>
              <a:rPr lang="en-GB" dirty="0"/>
              <a:t>Where you would previously have built a Variant Attribute Lookup Table</a:t>
            </a:r>
          </a:p>
          <a:p>
            <a:r>
              <a:rPr lang="en-GB" dirty="0"/>
              <a:t>When context matters</a:t>
            </a:r>
          </a:p>
          <a:p>
            <a:pPr lvl="1"/>
            <a:r>
              <a:rPr lang="en-GB" dirty="0"/>
              <a:t>Configuration and measurement data</a:t>
            </a:r>
          </a:p>
          <a:p>
            <a:pPr lvl="1"/>
            <a:r>
              <a:rPr lang="en-GB" dirty="0"/>
              <a:t>Conditions and actions</a:t>
            </a:r>
          </a:p>
          <a:p>
            <a:pPr lvl="1"/>
            <a:r>
              <a:rPr lang="en-GB" dirty="0"/>
              <a:t>Dynamic size clusters</a:t>
            </a:r>
          </a:p>
          <a:p>
            <a:pPr lvl="1"/>
            <a:r>
              <a:rPr lang="en-GB" dirty="0"/>
              <a:t>Trees or database type behaviour</a:t>
            </a:r>
          </a:p>
        </p:txBody>
      </p:sp>
    </p:spTree>
    <p:extLst>
      <p:ext uri="{BB962C8B-B14F-4D97-AF65-F5344CB8AC3E}">
        <p14:creationId xmlns:p14="http://schemas.microsoft.com/office/powerpoint/2010/main" val="214086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B610F-B59F-4436-90C9-0E1AB8DB1312}"/>
              </a:ext>
            </a:extLst>
          </p:cNvPr>
          <p:cNvSpPr>
            <a:spLocks noGrp="1"/>
          </p:cNvSpPr>
          <p:nvPr>
            <p:ph type="title"/>
          </p:nvPr>
        </p:nvSpPr>
        <p:spPr/>
        <p:txBody>
          <a:bodyPr/>
          <a:lstStyle/>
          <a:p>
            <a:r>
              <a:rPr lang="en-GB" dirty="0"/>
              <a:t>Avoid Nested Loops</a:t>
            </a:r>
          </a:p>
        </p:txBody>
      </p:sp>
      <p:pic>
        <p:nvPicPr>
          <p:cNvPr id="7" name="Picture 6">
            <a:extLst>
              <a:ext uri="{FF2B5EF4-FFF2-40B4-BE49-F238E27FC236}">
                <a16:creationId xmlns:a16="http://schemas.microsoft.com/office/drawing/2014/main" id="{BAD63E8D-CDFD-48EE-86D4-8CBFE31C1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3205" y="1595181"/>
            <a:ext cx="6725589" cy="3667637"/>
          </a:xfrm>
          <a:prstGeom prst="rect">
            <a:avLst/>
          </a:prstGeom>
        </p:spPr>
      </p:pic>
      <p:pic>
        <p:nvPicPr>
          <p:cNvPr id="9" name="Picture 8">
            <a:extLst>
              <a:ext uri="{FF2B5EF4-FFF2-40B4-BE49-F238E27FC236}">
                <a16:creationId xmlns:a16="http://schemas.microsoft.com/office/drawing/2014/main" id="{4881B4F5-B684-4492-B1E8-6B63F29AE6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486" y="1771068"/>
            <a:ext cx="6344535" cy="3953427"/>
          </a:xfrm>
          <a:prstGeom prst="rect">
            <a:avLst/>
          </a:prstGeom>
        </p:spPr>
      </p:pic>
      <p:pic>
        <p:nvPicPr>
          <p:cNvPr id="12" name="Picture 11">
            <a:extLst>
              <a:ext uri="{FF2B5EF4-FFF2-40B4-BE49-F238E27FC236}">
                <a16:creationId xmlns:a16="http://schemas.microsoft.com/office/drawing/2014/main" id="{3F061CC4-AC37-4166-9F4C-8BD2977EE9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47054" y="975360"/>
            <a:ext cx="2487462" cy="5405714"/>
          </a:xfrm>
          <a:prstGeom prst="rect">
            <a:avLst/>
          </a:prstGeom>
        </p:spPr>
      </p:pic>
    </p:spTree>
    <p:extLst>
      <p:ext uri="{BB962C8B-B14F-4D97-AF65-F5344CB8AC3E}">
        <p14:creationId xmlns:p14="http://schemas.microsoft.com/office/powerpoint/2010/main" val="3839724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xit" presetSubtype="0" fill="hold" nodeType="withEffect">
                                  <p:stCondLst>
                                    <p:cond delay="0"/>
                                  </p:stCondLst>
                                  <p:childTnLst>
                                    <p:animEffect transition="out" filter="fade">
                                      <p:cBhvr>
                                        <p:cTn id="12" dur="500"/>
                                        <p:tgtEl>
                                          <p:spTgt spid="7"/>
                                        </p:tgtEl>
                                      </p:cBhvr>
                                    </p:animEffect>
                                    <p:set>
                                      <p:cBhvr>
                                        <p:cTn id="13"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28F11-62CC-468A-8EF1-965D74C85FF6}"/>
              </a:ext>
            </a:extLst>
          </p:cNvPr>
          <p:cNvSpPr>
            <a:spLocks noGrp="1"/>
          </p:cNvSpPr>
          <p:nvPr>
            <p:ph type="title"/>
          </p:nvPr>
        </p:nvSpPr>
        <p:spPr/>
        <p:txBody>
          <a:bodyPr/>
          <a:lstStyle/>
          <a:p>
            <a:r>
              <a:rPr lang="en-GB" dirty="0"/>
              <a:t>An extension of this could be a translation utility </a:t>
            </a:r>
          </a:p>
        </p:txBody>
      </p:sp>
      <p:pic>
        <p:nvPicPr>
          <p:cNvPr id="5" name="Picture 4">
            <a:extLst>
              <a:ext uri="{FF2B5EF4-FFF2-40B4-BE49-F238E27FC236}">
                <a16:creationId xmlns:a16="http://schemas.microsoft.com/office/drawing/2014/main" id="{044156D6-3574-4646-A54E-7CE983E6D6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0325" y="1033462"/>
            <a:ext cx="6991350" cy="4791075"/>
          </a:xfrm>
          <a:prstGeom prst="rect">
            <a:avLst/>
          </a:prstGeom>
        </p:spPr>
      </p:pic>
    </p:spTree>
    <p:extLst>
      <p:ext uri="{BB962C8B-B14F-4D97-AF65-F5344CB8AC3E}">
        <p14:creationId xmlns:p14="http://schemas.microsoft.com/office/powerpoint/2010/main" val="2977377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0C6AC-29B3-4654-A851-85FB4197D89B}"/>
              </a:ext>
            </a:extLst>
          </p:cNvPr>
          <p:cNvSpPr>
            <a:spLocks noGrp="1"/>
          </p:cNvSpPr>
          <p:nvPr>
            <p:ph type="title"/>
          </p:nvPr>
        </p:nvSpPr>
        <p:spPr/>
        <p:txBody>
          <a:bodyPr/>
          <a:lstStyle/>
          <a:p>
            <a:r>
              <a:rPr lang="en-GB" dirty="0"/>
              <a:t>Finding unique elements in an array</a:t>
            </a:r>
          </a:p>
        </p:txBody>
      </p:sp>
      <p:pic>
        <p:nvPicPr>
          <p:cNvPr id="5" name="Picture 4">
            <a:extLst>
              <a:ext uri="{FF2B5EF4-FFF2-40B4-BE49-F238E27FC236}">
                <a16:creationId xmlns:a16="http://schemas.microsoft.com/office/drawing/2014/main" id="{B0A80289-0D6D-4117-B23E-028FB0977C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5375" y="1490662"/>
            <a:ext cx="10001250" cy="3876675"/>
          </a:xfrm>
          <a:prstGeom prst="rect">
            <a:avLst/>
          </a:prstGeom>
        </p:spPr>
      </p:pic>
    </p:spTree>
    <p:extLst>
      <p:ext uri="{BB962C8B-B14F-4D97-AF65-F5344CB8AC3E}">
        <p14:creationId xmlns:p14="http://schemas.microsoft.com/office/powerpoint/2010/main" val="560710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802B8-C19D-414E-99F3-047609FA411A}"/>
              </a:ext>
            </a:extLst>
          </p:cNvPr>
          <p:cNvSpPr>
            <a:spLocks noGrp="1"/>
          </p:cNvSpPr>
          <p:nvPr>
            <p:ph type="title"/>
          </p:nvPr>
        </p:nvSpPr>
        <p:spPr/>
        <p:txBody>
          <a:bodyPr/>
          <a:lstStyle/>
          <a:p>
            <a:r>
              <a:rPr lang="en-GB" dirty="0"/>
              <a:t>Service/Actor Management</a:t>
            </a:r>
          </a:p>
        </p:txBody>
      </p:sp>
      <p:sp>
        <p:nvSpPr>
          <p:cNvPr id="4" name="Rectangle: Rounded Corners 3">
            <a:extLst>
              <a:ext uri="{FF2B5EF4-FFF2-40B4-BE49-F238E27FC236}">
                <a16:creationId xmlns:a16="http://schemas.microsoft.com/office/drawing/2014/main" id="{F5745890-35C7-4550-9A05-3F09038E9215}"/>
              </a:ext>
            </a:extLst>
          </p:cNvPr>
          <p:cNvSpPr/>
          <p:nvPr/>
        </p:nvSpPr>
        <p:spPr>
          <a:xfrm>
            <a:off x="5224848" y="2990335"/>
            <a:ext cx="1742303" cy="877330"/>
          </a:xfrm>
          <a:prstGeom prst="roundRect">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Central Service Module</a:t>
            </a:r>
          </a:p>
        </p:txBody>
      </p:sp>
      <p:sp>
        <p:nvSpPr>
          <p:cNvPr id="5" name="Rectangle: Rounded Corners 4">
            <a:extLst>
              <a:ext uri="{FF2B5EF4-FFF2-40B4-BE49-F238E27FC236}">
                <a16:creationId xmlns:a16="http://schemas.microsoft.com/office/drawing/2014/main" id="{AAD69F39-45D8-435B-B014-6C8CC872CE8E}"/>
              </a:ext>
            </a:extLst>
          </p:cNvPr>
          <p:cNvSpPr/>
          <p:nvPr/>
        </p:nvSpPr>
        <p:spPr>
          <a:xfrm>
            <a:off x="6967150" y="1359243"/>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3</a:t>
            </a:r>
          </a:p>
        </p:txBody>
      </p:sp>
      <p:sp>
        <p:nvSpPr>
          <p:cNvPr id="6" name="Rectangle: Rounded Corners 5">
            <a:extLst>
              <a:ext uri="{FF2B5EF4-FFF2-40B4-BE49-F238E27FC236}">
                <a16:creationId xmlns:a16="http://schemas.microsoft.com/office/drawing/2014/main" id="{574C7DF1-8F1F-4F27-A909-4FB854353088}"/>
              </a:ext>
            </a:extLst>
          </p:cNvPr>
          <p:cNvSpPr/>
          <p:nvPr/>
        </p:nvSpPr>
        <p:spPr>
          <a:xfrm>
            <a:off x="8709453" y="2990335"/>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4</a:t>
            </a:r>
          </a:p>
        </p:txBody>
      </p:sp>
      <p:sp>
        <p:nvSpPr>
          <p:cNvPr id="7" name="Rectangle: Rounded Corners 6">
            <a:extLst>
              <a:ext uri="{FF2B5EF4-FFF2-40B4-BE49-F238E27FC236}">
                <a16:creationId xmlns:a16="http://schemas.microsoft.com/office/drawing/2014/main" id="{B7ACD2AC-1CF1-4BDF-8064-00F88D87163A}"/>
              </a:ext>
            </a:extLst>
          </p:cNvPr>
          <p:cNvSpPr/>
          <p:nvPr/>
        </p:nvSpPr>
        <p:spPr>
          <a:xfrm>
            <a:off x="6967149" y="4621427"/>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5</a:t>
            </a:r>
          </a:p>
        </p:txBody>
      </p:sp>
      <p:sp>
        <p:nvSpPr>
          <p:cNvPr id="8" name="Rectangle: Rounded Corners 7">
            <a:extLst>
              <a:ext uri="{FF2B5EF4-FFF2-40B4-BE49-F238E27FC236}">
                <a16:creationId xmlns:a16="http://schemas.microsoft.com/office/drawing/2014/main" id="{F9FFF6A1-7406-4820-AD6F-15101A1EB8A3}"/>
              </a:ext>
            </a:extLst>
          </p:cNvPr>
          <p:cNvSpPr/>
          <p:nvPr/>
        </p:nvSpPr>
        <p:spPr>
          <a:xfrm>
            <a:off x="3482543" y="4609070"/>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6</a:t>
            </a:r>
          </a:p>
        </p:txBody>
      </p:sp>
      <p:sp>
        <p:nvSpPr>
          <p:cNvPr id="9" name="Rectangle: Rounded Corners 8">
            <a:extLst>
              <a:ext uri="{FF2B5EF4-FFF2-40B4-BE49-F238E27FC236}">
                <a16:creationId xmlns:a16="http://schemas.microsoft.com/office/drawing/2014/main" id="{EBB511E0-F1A4-45EA-946F-AF0122713D53}"/>
              </a:ext>
            </a:extLst>
          </p:cNvPr>
          <p:cNvSpPr/>
          <p:nvPr/>
        </p:nvSpPr>
        <p:spPr>
          <a:xfrm>
            <a:off x="1740242" y="2990335"/>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1</a:t>
            </a:r>
          </a:p>
        </p:txBody>
      </p:sp>
      <p:sp>
        <p:nvSpPr>
          <p:cNvPr id="10" name="Rectangle: Rounded Corners 9">
            <a:extLst>
              <a:ext uri="{FF2B5EF4-FFF2-40B4-BE49-F238E27FC236}">
                <a16:creationId xmlns:a16="http://schemas.microsoft.com/office/drawing/2014/main" id="{02D04A02-2452-48F3-871B-349C88F725FA}"/>
              </a:ext>
            </a:extLst>
          </p:cNvPr>
          <p:cNvSpPr/>
          <p:nvPr/>
        </p:nvSpPr>
        <p:spPr>
          <a:xfrm>
            <a:off x="3482544" y="1359243"/>
            <a:ext cx="1742303" cy="877330"/>
          </a:xfrm>
          <a:prstGeom prst="roundRect">
            <a:avLst/>
          </a:prstGeom>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GB" sz="1600" dirty="0">
                <a:solidFill>
                  <a:schemeClr val="bg2">
                    <a:lumMod val="25000"/>
                  </a:schemeClr>
                </a:solidFill>
              </a:rPr>
              <a:t>Service 2</a:t>
            </a:r>
          </a:p>
        </p:txBody>
      </p:sp>
      <p:cxnSp>
        <p:nvCxnSpPr>
          <p:cNvPr id="12" name="Straight Arrow Connector 11">
            <a:extLst>
              <a:ext uri="{FF2B5EF4-FFF2-40B4-BE49-F238E27FC236}">
                <a16:creationId xmlns:a16="http://schemas.microsoft.com/office/drawing/2014/main" id="{95D69A23-C585-4B58-B2BA-ED943ED88A4D}"/>
              </a:ext>
            </a:extLst>
          </p:cNvPr>
          <p:cNvCxnSpPr>
            <a:stCxn id="4" idx="0"/>
            <a:endCxn id="10" idx="3"/>
          </p:cNvCxnSpPr>
          <p:nvPr/>
        </p:nvCxnSpPr>
        <p:spPr>
          <a:xfrm flipH="1" flipV="1">
            <a:off x="5224847" y="1797908"/>
            <a:ext cx="871153"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67D3F6D-59B0-4743-BB01-D9CC501F81A2}"/>
              </a:ext>
            </a:extLst>
          </p:cNvPr>
          <p:cNvCxnSpPr>
            <a:cxnSpLocks/>
            <a:stCxn id="4" idx="1"/>
            <a:endCxn id="9" idx="3"/>
          </p:cNvCxnSpPr>
          <p:nvPr/>
        </p:nvCxnSpPr>
        <p:spPr>
          <a:xfrm flipH="1">
            <a:off x="3482545" y="3429000"/>
            <a:ext cx="1742303" cy="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31DBB08-78F9-4168-9FAF-3B2DA578CE28}"/>
              </a:ext>
            </a:extLst>
          </p:cNvPr>
          <p:cNvCxnSpPr>
            <a:cxnSpLocks/>
            <a:stCxn id="8" idx="3"/>
            <a:endCxn id="4" idx="2"/>
          </p:cNvCxnSpPr>
          <p:nvPr/>
        </p:nvCxnSpPr>
        <p:spPr>
          <a:xfrm flipV="1">
            <a:off x="5224846" y="3867665"/>
            <a:ext cx="871154" cy="118007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02DAEEE-C430-4036-BBEA-0D137627D79F}"/>
              </a:ext>
            </a:extLst>
          </p:cNvPr>
          <p:cNvCxnSpPr>
            <a:cxnSpLocks/>
            <a:stCxn id="7" idx="1"/>
            <a:endCxn id="4" idx="2"/>
          </p:cNvCxnSpPr>
          <p:nvPr/>
        </p:nvCxnSpPr>
        <p:spPr>
          <a:xfrm flipH="1" flipV="1">
            <a:off x="6096000" y="3867665"/>
            <a:ext cx="871149"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7B31167-4E88-4938-A9DF-62BD085A7196}"/>
              </a:ext>
            </a:extLst>
          </p:cNvPr>
          <p:cNvCxnSpPr>
            <a:cxnSpLocks/>
            <a:stCxn id="4" idx="3"/>
            <a:endCxn id="6" idx="1"/>
          </p:cNvCxnSpPr>
          <p:nvPr/>
        </p:nvCxnSpPr>
        <p:spPr>
          <a:xfrm>
            <a:off x="6967151" y="3429000"/>
            <a:ext cx="1742302" cy="0"/>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9667AA8-43D5-4C7A-91D5-B011C7D51CFD}"/>
              </a:ext>
            </a:extLst>
          </p:cNvPr>
          <p:cNvCxnSpPr>
            <a:cxnSpLocks/>
            <a:stCxn id="4" idx="0"/>
            <a:endCxn id="5" idx="1"/>
          </p:cNvCxnSpPr>
          <p:nvPr/>
        </p:nvCxnSpPr>
        <p:spPr>
          <a:xfrm flipV="1">
            <a:off x="6096000" y="1797908"/>
            <a:ext cx="871150" cy="1192427"/>
          </a:xfrm>
          <a:prstGeom prst="straightConnector1">
            <a:avLst/>
          </a:prstGeom>
          <a:ln w="12700">
            <a:solidFill>
              <a:schemeClr val="bg2">
                <a:lumMod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9454393"/>
      </p:ext>
    </p:extLst>
  </p:cSld>
  <p:clrMapOvr>
    <a:masterClrMapping/>
  </p:clrMapOvr>
</p:sld>
</file>

<file path=ppt/theme/theme1.xml><?xml version="1.0" encoding="utf-8"?>
<a:theme xmlns:a="http://schemas.openxmlformats.org/drawingml/2006/main" name="NI Corporate Theme 16x9">
  <a:themeElements>
    <a:clrScheme name="Corporate Colors Template">
      <a:dk1>
        <a:srgbClr val="000000"/>
      </a:dk1>
      <a:lt1>
        <a:srgbClr val="FFFFFF"/>
      </a:lt1>
      <a:dk2>
        <a:srgbClr val="0A60A3"/>
      </a:dk2>
      <a:lt2>
        <a:srgbClr val="F5F5F5"/>
      </a:lt2>
      <a:accent1>
        <a:srgbClr val="0A60A3"/>
      </a:accent1>
      <a:accent2>
        <a:srgbClr val="F15A22"/>
      </a:accent2>
      <a:accent3>
        <a:srgbClr val="009800"/>
      </a:accent3>
      <a:accent4>
        <a:srgbClr val="FEC313"/>
      </a:accent4>
      <a:accent5>
        <a:srgbClr val="86BCDD"/>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NI Corporate Theme 16x9" id="{2DF22EE8-4E3A-43D9-AF1F-EFFF0F7F6024}" vid="{FA431634-8481-4373-886B-594F7027B46B}"/>
    </a:ext>
  </a:extLst>
</a:theme>
</file>

<file path=ppt/theme/theme2.xml><?xml version="1.0" encoding="utf-8"?>
<a:theme xmlns:a="http://schemas.openxmlformats.org/drawingml/2006/main" name="Confidential_Corporate Template_2017">
  <a:themeElements>
    <a:clrScheme name="Custom 1">
      <a:dk1>
        <a:srgbClr val="000000"/>
      </a:dk1>
      <a:lt1>
        <a:srgbClr val="FFFFFF"/>
      </a:lt1>
      <a:dk2>
        <a:srgbClr val="0070C0"/>
      </a:dk2>
      <a:lt2>
        <a:srgbClr val="F5F5F5"/>
      </a:lt2>
      <a:accent1>
        <a:srgbClr val="0070C0"/>
      </a:accent1>
      <a:accent2>
        <a:srgbClr val="C00000"/>
      </a:accent2>
      <a:accent3>
        <a:srgbClr val="009800"/>
      </a:accent3>
      <a:accent4>
        <a:srgbClr val="FEC313"/>
      </a:accent4>
      <a:accent5>
        <a:srgbClr val="F15A22"/>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lIns="0" rIns="0" rtlCol="0" anchor="ct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Presentation2" id="{6FCE5338-F050-674C-A058-5353F6039F19}" vid="{93056DCD-738D-714C-9E14-9DEA5962076C}"/>
    </a:ext>
  </a:extLst>
</a:theme>
</file>

<file path=ppt/theme/theme3.xml><?xml version="1.0" encoding="utf-8"?>
<a:theme xmlns:a="http://schemas.openxmlformats.org/drawingml/2006/main" name="Customer Confidential_Corporate Template_2017">
  <a:themeElements>
    <a:clrScheme name="Custom 1">
      <a:dk1>
        <a:srgbClr val="000000"/>
      </a:dk1>
      <a:lt1>
        <a:srgbClr val="FFFFFF"/>
      </a:lt1>
      <a:dk2>
        <a:srgbClr val="0070C0"/>
      </a:dk2>
      <a:lt2>
        <a:srgbClr val="F5F5F5"/>
      </a:lt2>
      <a:accent1>
        <a:srgbClr val="0070C0"/>
      </a:accent1>
      <a:accent2>
        <a:srgbClr val="C00000"/>
      </a:accent2>
      <a:accent3>
        <a:srgbClr val="009800"/>
      </a:accent3>
      <a:accent4>
        <a:srgbClr val="FEC313"/>
      </a:accent4>
      <a:accent5>
        <a:srgbClr val="F15A22"/>
      </a:accent5>
      <a:accent6>
        <a:srgbClr val="6A4686"/>
      </a:accent6>
      <a:hlink>
        <a:srgbClr val="929292"/>
      </a:hlink>
      <a:folHlink>
        <a:srgbClr val="669DD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2700">
          <a:solidFill>
            <a:schemeClr val="bg2">
              <a:lumMod val="25000"/>
            </a:schemeClr>
          </a:solidFill>
        </a:ln>
        <a:effectLst/>
      </a:spPr>
      <a:bodyPr lIns="0" rIns="0" rtlCol="0" anchor="ctr"/>
      <a:lstStyle>
        <a:defPPr algn="ctr">
          <a:defRPr sz="1600" dirty="0" err="1" smtClean="0">
            <a:solidFill>
              <a:schemeClr val="bg2">
                <a:lumMod val="25000"/>
              </a:schemeClr>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bg2">
              <a:lumMod val="25000"/>
            </a:schemeClr>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rIns="0" rtlCol="0">
        <a:spAutoFit/>
      </a:bodyPr>
      <a:lstStyle>
        <a:defPPr>
          <a:defRPr sz="1600" dirty="0" err="1" smtClean="0"/>
        </a:defPPr>
      </a:lstStyle>
    </a:txDef>
  </a:objectDefaults>
  <a:extraClrSchemeLst/>
  <a:extLst>
    <a:ext uri="{05A4C25C-085E-4340-85A3-A5531E510DB2}">
      <thm15:themeFamily xmlns:thm15="http://schemas.microsoft.com/office/thememl/2012/main" name="Presentation2" id="{6FCE5338-F050-674C-A058-5353F6039F19}" vid="{B3D09666-A342-0646-A216-15FB9D4947D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076D754C1B20445910D3487C1D09737" ma:contentTypeVersion="7" ma:contentTypeDescription="Create a new document." ma:contentTypeScope="" ma:versionID="b5fed9a9a6deb8ba8eefb959a1ab1085">
  <xsd:schema xmlns:xsd="http://www.w3.org/2001/XMLSchema" xmlns:xs="http://www.w3.org/2001/XMLSchema" xmlns:p="http://schemas.microsoft.com/office/2006/metadata/properties" xmlns:ns3="52f9605b-894a-4d15-9643-787f8c0a2e87" xmlns:ns4="2c2fffaa-1490-421c-b984-d4bc7eb08eca" targetNamespace="http://schemas.microsoft.com/office/2006/metadata/properties" ma:root="true" ma:fieldsID="e45db072d4612f2b54f2e0829b061297" ns3:_="" ns4:_="">
    <xsd:import namespace="52f9605b-894a-4d15-9643-787f8c0a2e87"/>
    <xsd:import namespace="2c2fffaa-1490-421c-b984-d4bc7eb08eca"/>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2f9605b-894a-4d15-9643-787f8c0a2e87"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c2fffaa-1490-421c-b984-d4bc7eb08eca"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ADEFAA4-25C2-4FF2-88C4-99789A990870}">
  <ds:schemaRefs>
    <ds:schemaRef ds:uri="http://purl.org/dc/terms/"/>
    <ds:schemaRef ds:uri="http://schemas.microsoft.com/office/2006/documentManagement/types"/>
    <ds:schemaRef ds:uri="http://purl.org/dc/dcmitype/"/>
    <ds:schemaRef ds:uri="52f9605b-894a-4d15-9643-787f8c0a2e87"/>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2c2fffaa-1490-421c-b984-d4bc7eb08eca"/>
    <ds:schemaRef ds:uri="http://www.w3.org/XML/1998/namespace"/>
  </ds:schemaRefs>
</ds:datastoreItem>
</file>

<file path=customXml/itemProps2.xml><?xml version="1.0" encoding="utf-8"?>
<ds:datastoreItem xmlns:ds="http://schemas.openxmlformats.org/officeDocument/2006/customXml" ds:itemID="{FFA08895-ECF7-4762-B5E4-FD835FC7DB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2f9605b-894a-4d15-9643-787f8c0a2e87"/>
    <ds:schemaRef ds:uri="2c2fffaa-1490-421c-b984-d4bc7eb08ec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EFE09AC-BB1B-44AB-9E53-754FCA5DA9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NI Week 2019 - Process Improvement Workshops</Template>
  <TotalTime>1308</TotalTime>
  <Words>268</Words>
  <Application>Microsoft Office PowerPoint</Application>
  <PresentationFormat>Widescreen</PresentationFormat>
  <Paragraphs>39</Paragraphs>
  <Slides>14</Slides>
  <Notes>3</Notes>
  <HiddenSlides>0</HiddenSlides>
  <MMClips>1</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14</vt:i4>
      </vt:variant>
    </vt:vector>
  </HeadingPairs>
  <TitlesOfParts>
    <vt:vector size="21" baseType="lpstr">
      <vt:lpstr>Arial</vt:lpstr>
      <vt:lpstr>Calibri</vt:lpstr>
      <vt:lpstr>Helvetica Neue Light</vt:lpstr>
      <vt:lpstr>Wingdings</vt:lpstr>
      <vt:lpstr>NI Corporate Theme 16x9</vt:lpstr>
      <vt:lpstr>Confidential_Corporate Template_2017</vt:lpstr>
      <vt:lpstr>Customer Confidential_Corporate Template_2017</vt:lpstr>
      <vt:lpstr>A new datatype in LabVIEW</vt:lpstr>
      <vt:lpstr>Thanks to PrimaryKey (Piotr Kruczkowsk)</vt:lpstr>
      <vt:lpstr>Agenda</vt:lpstr>
      <vt:lpstr>What are LabVIEW Sets and Maps?</vt:lpstr>
      <vt:lpstr>When to use LabVIEW Sets and Maps</vt:lpstr>
      <vt:lpstr>Avoid Nested Loops</vt:lpstr>
      <vt:lpstr>An extension of this could be a translation utility </vt:lpstr>
      <vt:lpstr>Finding unique elements in an array</vt:lpstr>
      <vt:lpstr>Service/Actor Management</vt:lpstr>
      <vt:lpstr>Service/Actor Management</vt:lpstr>
      <vt:lpstr>Decision Trees</vt:lpstr>
      <vt:lpstr>Decision Trees</vt:lpstr>
      <vt:lpstr>Performance</vt:lpstr>
      <vt:lpstr>Performance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new datatype in LabVIEW</dc:title>
  <dc:creator>Peter Horn</dc:creator>
  <cp:lastModifiedBy>Peter Horn</cp:lastModifiedBy>
  <cp:revision>14</cp:revision>
  <dcterms:created xsi:type="dcterms:W3CDTF">2019-07-29T12:54:42Z</dcterms:created>
  <dcterms:modified xsi:type="dcterms:W3CDTF">2019-07-30T11:10:48Z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0x0101007076D754C1B20445910D3487C1D09737</vt:lpwstr>
  </property>
</Properties>
</file>

<file path=docProps/thumbnail.jpeg>
</file>